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59" r:id="rId4"/>
    <p:sldId id="260" r:id="rId5"/>
    <p:sldId id="271" r:id="rId6"/>
    <p:sldId id="272" r:id="rId7"/>
    <p:sldId id="273" r:id="rId8"/>
    <p:sldId id="269" r:id="rId9"/>
    <p:sldId id="270" r:id="rId1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87F70-30CB-4262-BAD4-B94274C102FA}"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s-AR"/>
        </a:p>
      </dgm:t>
    </dgm:pt>
    <dgm:pt modelId="{A8EAE9A4-B2BE-4E79-B723-97AF790D8E01}">
      <dgm:prSet phldrT="[Texto]" custT="1"/>
      <dgm:spPr>
        <a:ln>
          <a:solidFill>
            <a:schemeClr val="accent2"/>
          </a:solidFill>
        </a:ln>
      </dgm:spPr>
      <dgm:t>
        <a:bodyPr/>
        <a:lstStyle/>
        <a:p>
          <a:r>
            <a:rPr lang="es-AR" sz="1200" dirty="0"/>
            <a:t>Reconocido por la OIT como buena práctica, dada su pertinencia para con la política pública nacional en materia de prevención y erradicación del trabajo infantil.</a:t>
          </a:r>
        </a:p>
      </dgm:t>
    </dgm:pt>
    <dgm:pt modelId="{166A31EF-0CA4-42DA-BE7C-D31AE2E2F3E2}" type="parTrans" cxnId="{64C6ECD2-71F6-4584-A670-5BDC6BBC2BB0}">
      <dgm:prSet/>
      <dgm:spPr/>
      <dgm:t>
        <a:bodyPr/>
        <a:lstStyle/>
        <a:p>
          <a:endParaRPr lang="es-AR"/>
        </a:p>
      </dgm:t>
    </dgm:pt>
    <dgm:pt modelId="{785CEABF-9A62-437E-B4C2-8A4E2EB440BB}" type="sibTrans" cxnId="{64C6ECD2-71F6-4584-A670-5BDC6BBC2BB0}">
      <dgm:prSet/>
      <dgm:spPr/>
      <dgm:t>
        <a:bodyPr/>
        <a:lstStyle/>
        <a:p>
          <a:endParaRPr lang="es-AR"/>
        </a:p>
      </dgm:t>
    </dgm:pt>
    <dgm:pt modelId="{AA37A292-7AB9-487F-973E-B1739B19A976}">
      <dgm:prSet phldrT="[Texto]" custT="1"/>
      <dgm:spPr/>
      <dgm:t>
        <a:bodyPr/>
        <a:lstStyle/>
        <a:p>
          <a:r>
            <a:rPr lang="es-AR" sz="1200" dirty="0"/>
            <a:t>Nuestro país, considera que esta política es una herramienta fundamental para prevenir y erradicar el trabajo infantil, especialmente en las zonas rurales. </a:t>
          </a:r>
        </a:p>
      </dgm:t>
    </dgm:pt>
    <dgm:pt modelId="{07647BE8-7CCC-4A5D-B8A9-7DFCB41C13A9}" type="parTrans" cxnId="{F49F7CDF-56AA-4E30-A2A5-FB1548D066AE}">
      <dgm:prSet/>
      <dgm:spPr/>
      <dgm:t>
        <a:bodyPr/>
        <a:lstStyle/>
        <a:p>
          <a:endParaRPr lang="es-AR"/>
        </a:p>
      </dgm:t>
    </dgm:pt>
    <dgm:pt modelId="{26463088-A3A8-4A0B-91AD-DD299770E7E7}" type="sibTrans" cxnId="{F49F7CDF-56AA-4E30-A2A5-FB1548D066AE}">
      <dgm:prSet/>
      <dgm:spPr/>
      <dgm:t>
        <a:bodyPr/>
        <a:lstStyle/>
        <a:p>
          <a:endParaRPr lang="es-AR"/>
        </a:p>
      </dgm:t>
    </dgm:pt>
    <dgm:pt modelId="{6F59504E-603F-4E26-892A-8E7081FB66F9}">
      <dgm:prSet phldrT="[Texto]" custT="1"/>
      <dgm:spPr/>
      <dgm:t>
        <a:bodyPr/>
        <a:lstStyle/>
        <a:p>
          <a:r>
            <a:rPr lang="es-AR" sz="1200" dirty="0"/>
            <a:t>La experiencia de Jardines de Cosecha se presentó en espacios de intercambio tanto a nivel internacional como regional.</a:t>
          </a:r>
        </a:p>
      </dgm:t>
    </dgm:pt>
    <dgm:pt modelId="{63BC8607-8258-47B1-BF84-89E772EF770D}" type="parTrans" cxnId="{2F4F1956-43A3-46D0-AC0D-DC7578094FC5}">
      <dgm:prSet/>
      <dgm:spPr/>
      <dgm:t>
        <a:bodyPr/>
        <a:lstStyle/>
        <a:p>
          <a:endParaRPr lang="es-AR"/>
        </a:p>
      </dgm:t>
    </dgm:pt>
    <dgm:pt modelId="{6518DF86-5076-4CB0-A1A0-491E95448208}" type="sibTrans" cxnId="{2F4F1956-43A3-46D0-AC0D-DC7578094FC5}">
      <dgm:prSet/>
      <dgm:spPr/>
      <dgm:t>
        <a:bodyPr/>
        <a:lstStyle/>
        <a:p>
          <a:endParaRPr lang="es-AR"/>
        </a:p>
      </dgm:t>
    </dgm:pt>
    <dgm:pt modelId="{9B79D7BD-FE44-4D62-9DC3-36451B6C96BC}">
      <dgm:prSet phldrT="[Texto]"/>
      <dgm:spPr>
        <a:ln>
          <a:noFill/>
        </a:ln>
      </dgm:spPr>
      <dgm:t>
        <a:bodyPr/>
        <a:lstStyle/>
        <a:p>
          <a:r>
            <a:rPr lang="es-AR" b="1" dirty="0">
              <a:solidFill>
                <a:schemeClr val="accent2"/>
              </a:solidFill>
            </a:rPr>
            <a:t> </a:t>
          </a:r>
          <a:endParaRPr lang="es-AR" dirty="0">
            <a:solidFill>
              <a:schemeClr val="accent2"/>
            </a:solidFill>
          </a:endParaRPr>
        </a:p>
      </dgm:t>
    </dgm:pt>
    <dgm:pt modelId="{535E49A7-6636-4DE1-BF31-0F4F066E62DF}" type="sibTrans" cxnId="{EABCCFC6-B0A7-47A8-80AC-43B27CC0A8CB}">
      <dgm:prSet/>
      <dgm:spPr/>
      <dgm:t>
        <a:bodyPr/>
        <a:lstStyle/>
        <a:p>
          <a:endParaRPr lang="es-AR"/>
        </a:p>
      </dgm:t>
    </dgm:pt>
    <dgm:pt modelId="{209A24FF-8A49-4505-8549-8CCF2A3FE109}" type="parTrans" cxnId="{EABCCFC6-B0A7-47A8-80AC-43B27CC0A8CB}">
      <dgm:prSet/>
      <dgm:spPr/>
      <dgm:t>
        <a:bodyPr/>
        <a:lstStyle/>
        <a:p>
          <a:endParaRPr lang="es-AR"/>
        </a:p>
      </dgm:t>
    </dgm:pt>
    <dgm:pt modelId="{3FD32626-262E-4526-B45B-1C85B7BE57B5}" type="pres">
      <dgm:prSet presAssocID="{77187F70-30CB-4262-BAD4-B94274C102FA}" presName="Name0" presStyleCnt="0">
        <dgm:presLayoutVars>
          <dgm:chMax val="1"/>
          <dgm:dir/>
          <dgm:animLvl val="ctr"/>
          <dgm:resizeHandles val="exact"/>
        </dgm:presLayoutVars>
      </dgm:prSet>
      <dgm:spPr/>
    </dgm:pt>
    <dgm:pt modelId="{6DD93C5B-0100-4BD1-8D44-315B77618326}" type="pres">
      <dgm:prSet presAssocID="{9B79D7BD-FE44-4D62-9DC3-36451B6C96BC}" presName="centerShape" presStyleLbl="node0" presStyleIdx="0" presStyleCnt="1" custScaleX="24900" custScaleY="11752" custLinFactNeighborX="25" custLinFactNeighborY="-11181"/>
      <dgm:spPr/>
    </dgm:pt>
    <dgm:pt modelId="{CD98EDE3-4F88-48A1-B672-1D1F68BE68BF}" type="pres">
      <dgm:prSet presAssocID="{A8EAE9A4-B2BE-4E79-B723-97AF790D8E01}" presName="node" presStyleLbl="node1" presStyleIdx="0" presStyleCnt="3" custScaleX="197827" custScaleY="124642" custRadScaleRad="86297" custRadScaleInc="7290">
        <dgm:presLayoutVars>
          <dgm:bulletEnabled val="1"/>
        </dgm:presLayoutVars>
      </dgm:prSet>
      <dgm:spPr/>
    </dgm:pt>
    <dgm:pt modelId="{A4318BF6-5DF1-4A6B-A30A-0CAECC67FD2C}" type="pres">
      <dgm:prSet presAssocID="{A8EAE9A4-B2BE-4E79-B723-97AF790D8E01}" presName="dummy" presStyleCnt="0"/>
      <dgm:spPr/>
    </dgm:pt>
    <dgm:pt modelId="{E92BA522-4F22-4085-9FBE-5FBAE6FD5A38}" type="pres">
      <dgm:prSet presAssocID="{785CEABF-9A62-437E-B4C2-8A4E2EB440BB}" presName="sibTrans" presStyleLbl="sibTrans2D1" presStyleIdx="0" presStyleCnt="3"/>
      <dgm:spPr/>
    </dgm:pt>
    <dgm:pt modelId="{8E066A61-D283-4EFC-AB3D-C9C950A97E74}" type="pres">
      <dgm:prSet presAssocID="{AA37A292-7AB9-487F-973E-B1739B19A976}" presName="node" presStyleLbl="node1" presStyleIdx="1" presStyleCnt="3" custScaleX="174072" custScaleY="116405" custRadScaleRad="109690" custRadScaleInc="9157">
        <dgm:presLayoutVars>
          <dgm:bulletEnabled val="1"/>
        </dgm:presLayoutVars>
      </dgm:prSet>
      <dgm:spPr/>
    </dgm:pt>
    <dgm:pt modelId="{1BC7FEA7-A290-4607-A5B0-C1F1B543E896}" type="pres">
      <dgm:prSet presAssocID="{AA37A292-7AB9-487F-973E-B1739B19A976}" presName="dummy" presStyleCnt="0"/>
      <dgm:spPr/>
    </dgm:pt>
    <dgm:pt modelId="{B1D78094-1ACD-4D92-BB85-C35599584F70}" type="pres">
      <dgm:prSet presAssocID="{26463088-A3A8-4A0B-91AD-DD299770E7E7}" presName="sibTrans" presStyleLbl="sibTrans2D1" presStyleIdx="1" presStyleCnt="3"/>
      <dgm:spPr/>
    </dgm:pt>
    <dgm:pt modelId="{A7F42C0D-C9F5-4D67-8933-975F70B05A14}" type="pres">
      <dgm:prSet presAssocID="{6F59504E-603F-4E26-892A-8E7081FB66F9}" presName="node" presStyleLbl="node1" presStyleIdx="2" presStyleCnt="3" custScaleX="187815" custScaleY="132856" custRadScaleRad="100826" custRadScaleInc="-27661">
        <dgm:presLayoutVars>
          <dgm:bulletEnabled val="1"/>
        </dgm:presLayoutVars>
      </dgm:prSet>
      <dgm:spPr/>
    </dgm:pt>
    <dgm:pt modelId="{70AB9ACD-3C22-4C64-8D2B-FCBF1DBF24DD}" type="pres">
      <dgm:prSet presAssocID="{6F59504E-603F-4E26-892A-8E7081FB66F9}" presName="dummy" presStyleCnt="0"/>
      <dgm:spPr/>
    </dgm:pt>
    <dgm:pt modelId="{DEFD037F-9D6C-4EED-998A-6AF411D8CC32}" type="pres">
      <dgm:prSet presAssocID="{6518DF86-5076-4CB0-A1A0-491E95448208}" presName="sibTrans" presStyleLbl="sibTrans2D1" presStyleIdx="2" presStyleCnt="3"/>
      <dgm:spPr/>
    </dgm:pt>
  </dgm:ptLst>
  <dgm:cxnLst>
    <dgm:cxn modelId="{25265E01-D903-48CE-9581-FF7B598E1293}" type="presOf" srcId="{6518DF86-5076-4CB0-A1A0-491E95448208}" destId="{DEFD037F-9D6C-4EED-998A-6AF411D8CC32}" srcOrd="0" destOrd="0" presId="urn:microsoft.com/office/officeart/2005/8/layout/radial6"/>
    <dgm:cxn modelId="{C9F03B06-1203-4112-85BE-D0C9B10D0D4A}" type="presOf" srcId="{26463088-A3A8-4A0B-91AD-DD299770E7E7}" destId="{B1D78094-1ACD-4D92-BB85-C35599584F70}" srcOrd="0" destOrd="0" presId="urn:microsoft.com/office/officeart/2005/8/layout/radial6"/>
    <dgm:cxn modelId="{539EB406-C7DB-43C1-A487-6EFE944499DD}" type="presOf" srcId="{A8EAE9A4-B2BE-4E79-B723-97AF790D8E01}" destId="{CD98EDE3-4F88-48A1-B672-1D1F68BE68BF}" srcOrd="0" destOrd="0" presId="urn:microsoft.com/office/officeart/2005/8/layout/radial6"/>
    <dgm:cxn modelId="{4E21DE2D-86C9-4097-8FD1-73060767D0F6}" type="presOf" srcId="{9B79D7BD-FE44-4D62-9DC3-36451B6C96BC}" destId="{6DD93C5B-0100-4BD1-8D44-315B77618326}" srcOrd="0" destOrd="0" presId="urn:microsoft.com/office/officeart/2005/8/layout/radial6"/>
    <dgm:cxn modelId="{32B14165-418A-4BDF-891C-0F47A9E289A6}" type="presOf" srcId="{77187F70-30CB-4262-BAD4-B94274C102FA}" destId="{3FD32626-262E-4526-B45B-1C85B7BE57B5}" srcOrd="0" destOrd="0" presId="urn:microsoft.com/office/officeart/2005/8/layout/radial6"/>
    <dgm:cxn modelId="{2F4F1956-43A3-46D0-AC0D-DC7578094FC5}" srcId="{9B79D7BD-FE44-4D62-9DC3-36451B6C96BC}" destId="{6F59504E-603F-4E26-892A-8E7081FB66F9}" srcOrd="2" destOrd="0" parTransId="{63BC8607-8258-47B1-BF84-89E772EF770D}" sibTransId="{6518DF86-5076-4CB0-A1A0-491E95448208}"/>
    <dgm:cxn modelId="{EC7F89B4-5ED1-4080-B298-81530B592462}" type="presOf" srcId="{785CEABF-9A62-437E-B4C2-8A4E2EB440BB}" destId="{E92BA522-4F22-4085-9FBE-5FBAE6FD5A38}" srcOrd="0" destOrd="0" presId="urn:microsoft.com/office/officeart/2005/8/layout/radial6"/>
    <dgm:cxn modelId="{265FF9C4-57C1-4F3F-939E-670BF403CAB9}" type="presOf" srcId="{6F59504E-603F-4E26-892A-8E7081FB66F9}" destId="{A7F42C0D-C9F5-4D67-8933-975F70B05A14}" srcOrd="0" destOrd="0" presId="urn:microsoft.com/office/officeart/2005/8/layout/radial6"/>
    <dgm:cxn modelId="{EABCCFC6-B0A7-47A8-80AC-43B27CC0A8CB}" srcId="{77187F70-30CB-4262-BAD4-B94274C102FA}" destId="{9B79D7BD-FE44-4D62-9DC3-36451B6C96BC}" srcOrd="0" destOrd="0" parTransId="{209A24FF-8A49-4505-8549-8CCF2A3FE109}" sibTransId="{535E49A7-6636-4DE1-BF31-0F4F066E62DF}"/>
    <dgm:cxn modelId="{6FAA58C7-0410-4482-968E-BDD8CD27B7B9}" type="presOf" srcId="{AA37A292-7AB9-487F-973E-B1739B19A976}" destId="{8E066A61-D283-4EFC-AB3D-C9C950A97E74}" srcOrd="0" destOrd="0" presId="urn:microsoft.com/office/officeart/2005/8/layout/radial6"/>
    <dgm:cxn modelId="{64C6ECD2-71F6-4584-A670-5BDC6BBC2BB0}" srcId="{9B79D7BD-FE44-4D62-9DC3-36451B6C96BC}" destId="{A8EAE9A4-B2BE-4E79-B723-97AF790D8E01}" srcOrd="0" destOrd="0" parTransId="{166A31EF-0CA4-42DA-BE7C-D31AE2E2F3E2}" sibTransId="{785CEABF-9A62-437E-B4C2-8A4E2EB440BB}"/>
    <dgm:cxn modelId="{F49F7CDF-56AA-4E30-A2A5-FB1548D066AE}" srcId="{9B79D7BD-FE44-4D62-9DC3-36451B6C96BC}" destId="{AA37A292-7AB9-487F-973E-B1739B19A976}" srcOrd="1" destOrd="0" parTransId="{07647BE8-7CCC-4A5D-B8A9-7DFCB41C13A9}" sibTransId="{26463088-A3A8-4A0B-91AD-DD299770E7E7}"/>
    <dgm:cxn modelId="{6430506F-6FB5-4D8A-9394-E1EA6FC295F4}" type="presParOf" srcId="{3FD32626-262E-4526-B45B-1C85B7BE57B5}" destId="{6DD93C5B-0100-4BD1-8D44-315B77618326}" srcOrd="0" destOrd="0" presId="urn:microsoft.com/office/officeart/2005/8/layout/radial6"/>
    <dgm:cxn modelId="{8329F3CE-5302-45DB-9E8A-0C656D173957}" type="presParOf" srcId="{3FD32626-262E-4526-B45B-1C85B7BE57B5}" destId="{CD98EDE3-4F88-48A1-B672-1D1F68BE68BF}" srcOrd="1" destOrd="0" presId="urn:microsoft.com/office/officeart/2005/8/layout/radial6"/>
    <dgm:cxn modelId="{30D879AC-177D-4F47-B8E6-3C679D7A0AD0}" type="presParOf" srcId="{3FD32626-262E-4526-B45B-1C85B7BE57B5}" destId="{A4318BF6-5DF1-4A6B-A30A-0CAECC67FD2C}" srcOrd="2" destOrd="0" presId="urn:microsoft.com/office/officeart/2005/8/layout/radial6"/>
    <dgm:cxn modelId="{368F56E2-5751-485C-B42F-FA36D0DBB72E}" type="presParOf" srcId="{3FD32626-262E-4526-B45B-1C85B7BE57B5}" destId="{E92BA522-4F22-4085-9FBE-5FBAE6FD5A38}" srcOrd="3" destOrd="0" presId="urn:microsoft.com/office/officeart/2005/8/layout/radial6"/>
    <dgm:cxn modelId="{65253A20-DEB9-46FE-A7E2-64E3025D5F3E}" type="presParOf" srcId="{3FD32626-262E-4526-B45B-1C85B7BE57B5}" destId="{8E066A61-D283-4EFC-AB3D-C9C950A97E74}" srcOrd="4" destOrd="0" presId="urn:microsoft.com/office/officeart/2005/8/layout/radial6"/>
    <dgm:cxn modelId="{3288D931-37CA-42A1-9480-353FD2E3C525}" type="presParOf" srcId="{3FD32626-262E-4526-B45B-1C85B7BE57B5}" destId="{1BC7FEA7-A290-4607-A5B0-C1F1B543E896}" srcOrd="5" destOrd="0" presId="urn:microsoft.com/office/officeart/2005/8/layout/radial6"/>
    <dgm:cxn modelId="{536E7125-B607-44B4-A327-912B12E203AC}" type="presParOf" srcId="{3FD32626-262E-4526-B45B-1C85B7BE57B5}" destId="{B1D78094-1ACD-4D92-BB85-C35599584F70}" srcOrd="6" destOrd="0" presId="urn:microsoft.com/office/officeart/2005/8/layout/radial6"/>
    <dgm:cxn modelId="{457E4F7A-B6B7-450F-8B1B-3B9E51D40CC5}" type="presParOf" srcId="{3FD32626-262E-4526-B45B-1C85B7BE57B5}" destId="{A7F42C0D-C9F5-4D67-8933-975F70B05A14}" srcOrd="7" destOrd="0" presId="urn:microsoft.com/office/officeart/2005/8/layout/radial6"/>
    <dgm:cxn modelId="{77E7BEB0-48E5-45D4-AB84-E8956A3272F0}" type="presParOf" srcId="{3FD32626-262E-4526-B45B-1C85B7BE57B5}" destId="{70AB9ACD-3C22-4C64-8D2B-FCBF1DBF24DD}" srcOrd="8" destOrd="0" presId="urn:microsoft.com/office/officeart/2005/8/layout/radial6"/>
    <dgm:cxn modelId="{DF016F8B-948F-4404-8805-54A98871DAB1}" type="presParOf" srcId="{3FD32626-262E-4526-B45B-1C85B7BE57B5}" destId="{DEFD037F-9D6C-4EED-998A-6AF411D8CC3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7D3D0-BE5D-4106-85EF-C2DF3EC53967}" type="doc">
      <dgm:prSet loTypeId="urn:microsoft.com/office/officeart/2005/8/layout/hList7#1" loCatId="process" qsTypeId="urn:microsoft.com/office/officeart/2005/8/quickstyle/simple1" qsCatId="simple" csTypeId="urn:microsoft.com/office/officeart/2005/8/colors/colorful1#1" csCatId="colorful" phldr="1"/>
      <dgm:spPr/>
      <dgm:t>
        <a:bodyPr/>
        <a:lstStyle/>
        <a:p>
          <a:endParaRPr lang="es-AR"/>
        </a:p>
      </dgm:t>
    </dgm:pt>
    <dgm:pt modelId="{E2F2FACC-5290-4CCC-8471-240F66A251F0}">
      <dgm:prSet phldrT="[Texto]" custT="1"/>
      <dgm:spPr/>
      <dgm:t>
        <a:bodyPr/>
        <a:lstStyle/>
        <a:p>
          <a:pPr algn="ctr"/>
          <a:r>
            <a:rPr lang="es-AR" sz="1200" b="1" dirty="0"/>
            <a:t>Brindar un espacio de cuidado y atención para los hijos de trabajadores rurales tabacaleros y pequeños productores.</a:t>
          </a:r>
          <a:endParaRPr lang="es-AR" sz="1200" dirty="0"/>
        </a:p>
        <a:p>
          <a:pPr algn="ctr"/>
          <a:r>
            <a:rPr lang="es-AR" sz="1200" dirty="0"/>
            <a:t> </a:t>
          </a:r>
        </a:p>
        <a:p>
          <a:pPr algn="ctr"/>
          <a:endParaRPr lang="es-AR" sz="1200" b="1" dirty="0"/>
        </a:p>
        <a:p>
          <a:pPr algn="ctr"/>
          <a:endParaRPr lang="es-AR" sz="1200" b="1" dirty="0"/>
        </a:p>
        <a:p>
          <a:pPr algn="ctr"/>
          <a:r>
            <a:rPr lang="es-AR" sz="1200" b="1" dirty="0"/>
            <a:t>Objetivo 1</a:t>
          </a:r>
        </a:p>
      </dgm:t>
    </dgm:pt>
    <dgm:pt modelId="{D75DE6C2-33E8-42E8-A13F-9A4ECBB995AB}" type="parTrans" cxnId="{FC91B936-9B5A-4C5E-BE05-7D839221E323}">
      <dgm:prSet/>
      <dgm:spPr/>
      <dgm:t>
        <a:bodyPr/>
        <a:lstStyle/>
        <a:p>
          <a:pPr algn="ctr"/>
          <a:endParaRPr lang="es-AR"/>
        </a:p>
      </dgm:t>
    </dgm:pt>
    <dgm:pt modelId="{7030EFC9-8E29-4735-8A1C-3B917B2F2EE6}" type="sibTrans" cxnId="{FC91B936-9B5A-4C5E-BE05-7D839221E323}">
      <dgm:prSet/>
      <dgm:spPr/>
      <dgm:t>
        <a:bodyPr/>
        <a:lstStyle/>
        <a:p>
          <a:pPr algn="ctr"/>
          <a:endParaRPr lang="es-AR"/>
        </a:p>
      </dgm:t>
    </dgm:pt>
    <dgm:pt modelId="{81145AE5-9586-4B56-A00A-4DAE1E51B33D}">
      <dgm:prSet phldrT="[Texto]" custT="1"/>
      <dgm:spPr/>
      <dgm:t>
        <a:bodyPr/>
        <a:lstStyle/>
        <a:p>
          <a:pPr algn="ctr"/>
          <a:r>
            <a:rPr lang="es-AR" sz="1200" b="1" dirty="0"/>
            <a:t>Promover el control del estado de salud </a:t>
          </a:r>
          <a:r>
            <a:rPr lang="es-AR" sz="1200" dirty="0"/>
            <a:t>de los participantes, facilitando la atención médica y propiciando acciones de prevención, higiene, alimentación y vida saludable. </a:t>
          </a:r>
        </a:p>
        <a:p>
          <a:pPr algn="just"/>
          <a:endParaRPr lang="es-AR" sz="1200" dirty="0"/>
        </a:p>
        <a:p>
          <a:pPr algn="just"/>
          <a:endParaRPr lang="es-AR" sz="1200" dirty="0"/>
        </a:p>
        <a:p>
          <a:pPr algn="ctr"/>
          <a:r>
            <a:rPr lang="es-AR" sz="1200" b="1" dirty="0"/>
            <a:t>Objetivo 2</a:t>
          </a:r>
        </a:p>
      </dgm:t>
    </dgm:pt>
    <dgm:pt modelId="{A3422BA5-5686-4312-9A24-F914FB96109F}" type="parTrans" cxnId="{C59B8035-A41A-4033-9D1C-B66AAE2F880E}">
      <dgm:prSet/>
      <dgm:spPr/>
      <dgm:t>
        <a:bodyPr/>
        <a:lstStyle/>
        <a:p>
          <a:pPr algn="ctr"/>
          <a:endParaRPr lang="es-AR"/>
        </a:p>
      </dgm:t>
    </dgm:pt>
    <dgm:pt modelId="{A7D1883A-A5F5-481C-BBD6-AC5BA638B8B6}" type="sibTrans" cxnId="{C59B8035-A41A-4033-9D1C-B66AAE2F880E}">
      <dgm:prSet/>
      <dgm:spPr/>
      <dgm:t>
        <a:bodyPr/>
        <a:lstStyle/>
        <a:p>
          <a:pPr algn="ctr"/>
          <a:endParaRPr lang="es-AR"/>
        </a:p>
      </dgm:t>
    </dgm:pt>
    <dgm:pt modelId="{B7C383FB-9968-46C8-8356-93F8B3873B25}">
      <dgm:prSet phldrT="[Texto]" custT="1"/>
      <dgm:spPr/>
      <dgm:t>
        <a:bodyPr/>
        <a:lstStyle/>
        <a:p>
          <a:pPr algn="ctr"/>
          <a:r>
            <a:rPr lang="es-AR" sz="1200" b="1" dirty="0"/>
            <a:t>Capacitar</a:t>
          </a:r>
          <a:r>
            <a:rPr lang="es-AR" sz="1200" dirty="0"/>
            <a:t> al RRHH del programa, a  familias y referentes de las localidades, productores tabacaleros y a todos los actores de la cadena productiva, sobre la problemática del Trabajo Infantil.</a:t>
          </a:r>
          <a:endParaRPr lang="es-AR" sz="1000" dirty="0"/>
        </a:p>
        <a:p>
          <a:pPr algn="just"/>
          <a:endParaRPr lang="es-AR" sz="1000" dirty="0"/>
        </a:p>
        <a:p>
          <a:pPr algn="ctr"/>
          <a:r>
            <a:rPr lang="es-AR" sz="1200" b="1" dirty="0"/>
            <a:t>Objetivo 3</a:t>
          </a:r>
        </a:p>
      </dgm:t>
    </dgm:pt>
    <dgm:pt modelId="{60624B2C-0271-47FC-BEC2-A2E2060759BA}" type="parTrans" cxnId="{8EE92814-A616-45FB-A639-FA207D1E4555}">
      <dgm:prSet/>
      <dgm:spPr/>
      <dgm:t>
        <a:bodyPr/>
        <a:lstStyle/>
        <a:p>
          <a:pPr algn="ctr"/>
          <a:endParaRPr lang="es-AR"/>
        </a:p>
      </dgm:t>
    </dgm:pt>
    <dgm:pt modelId="{CDEB3015-4F95-402D-8C76-F69C4C94C17D}" type="sibTrans" cxnId="{8EE92814-A616-45FB-A639-FA207D1E4555}">
      <dgm:prSet/>
      <dgm:spPr/>
      <dgm:t>
        <a:bodyPr/>
        <a:lstStyle/>
        <a:p>
          <a:pPr algn="ctr"/>
          <a:endParaRPr lang="es-AR"/>
        </a:p>
      </dgm:t>
    </dgm:pt>
    <dgm:pt modelId="{D21A7EA8-D52E-4F2B-85F1-D8070BC3D9CE}">
      <dgm:prSet phldrT="[Texto]" custT="1"/>
      <dgm:spPr/>
      <dgm:t>
        <a:bodyPr anchor="ctr"/>
        <a:lstStyle/>
        <a:p>
          <a:pPr algn="ctr"/>
          <a:r>
            <a:rPr lang="es-AR" sz="1200" b="1" dirty="0"/>
            <a:t>Fortalecer la trayectoria escolar </a:t>
          </a:r>
          <a:r>
            <a:rPr lang="es-AR" sz="1200" dirty="0"/>
            <a:t>de los  participantes, a través de espacios alternativos que promuevan el desarrollo de competencias individuales y sociales.</a:t>
          </a:r>
        </a:p>
        <a:p>
          <a:pPr algn="ctr"/>
          <a:endParaRPr lang="es-AR" sz="1200" b="1" dirty="0"/>
        </a:p>
        <a:p>
          <a:pPr algn="ctr"/>
          <a:endParaRPr lang="es-AR" sz="1200" b="1" dirty="0"/>
        </a:p>
        <a:p>
          <a:pPr algn="ctr"/>
          <a:r>
            <a:rPr lang="es-AR" sz="1200" b="1" dirty="0"/>
            <a:t>Objetivo 4</a:t>
          </a:r>
        </a:p>
      </dgm:t>
    </dgm:pt>
    <dgm:pt modelId="{F7F0A519-EE37-46F6-910B-2EC395E67D28}" type="parTrans" cxnId="{44F707F9-7A6D-448F-ADAC-50446F34AE50}">
      <dgm:prSet/>
      <dgm:spPr/>
      <dgm:t>
        <a:bodyPr/>
        <a:lstStyle/>
        <a:p>
          <a:pPr algn="ctr"/>
          <a:endParaRPr lang="es-AR"/>
        </a:p>
      </dgm:t>
    </dgm:pt>
    <dgm:pt modelId="{6018246C-1138-47BC-979E-263102B53CE1}" type="sibTrans" cxnId="{44F707F9-7A6D-448F-ADAC-50446F34AE50}">
      <dgm:prSet/>
      <dgm:spPr/>
      <dgm:t>
        <a:bodyPr/>
        <a:lstStyle/>
        <a:p>
          <a:pPr algn="ctr"/>
          <a:endParaRPr lang="es-AR"/>
        </a:p>
      </dgm:t>
    </dgm:pt>
    <dgm:pt modelId="{B3FC1E57-16CF-4CF1-AA05-5DBB7C28328D}" type="pres">
      <dgm:prSet presAssocID="{4127D3D0-BE5D-4106-85EF-C2DF3EC53967}" presName="Name0" presStyleCnt="0">
        <dgm:presLayoutVars>
          <dgm:dir/>
          <dgm:resizeHandles val="exact"/>
        </dgm:presLayoutVars>
      </dgm:prSet>
      <dgm:spPr/>
    </dgm:pt>
    <dgm:pt modelId="{222DB512-FD08-451B-A1DA-D77B70B68570}" type="pres">
      <dgm:prSet presAssocID="{4127D3D0-BE5D-4106-85EF-C2DF3EC53967}" presName="fgShape" presStyleLbl="fgShp" presStyleIdx="0" presStyleCnt="1" custLinFactNeighborX="998" custLinFactNeighborY="15190"/>
      <dgm:spPr/>
    </dgm:pt>
    <dgm:pt modelId="{09811443-2B7C-4DFA-95AA-78CB274A3A0F}" type="pres">
      <dgm:prSet presAssocID="{4127D3D0-BE5D-4106-85EF-C2DF3EC53967}" presName="linComp" presStyleCnt="0"/>
      <dgm:spPr/>
    </dgm:pt>
    <dgm:pt modelId="{62227C5D-CA0D-4EB9-A64C-F9BF2F5CB457}" type="pres">
      <dgm:prSet presAssocID="{E2F2FACC-5290-4CCC-8471-240F66A251F0}" presName="compNode" presStyleCnt="0"/>
      <dgm:spPr/>
    </dgm:pt>
    <dgm:pt modelId="{5FD435D6-51A7-4A99-A339-630F0D6A50DD}" type="pres">
      <dgm:prSet presAssocID="{E2F2FACC-5290-4CCC-8471-240F66A251F0}" presName="bkgdShape" presStyleLbl="node1" presStyleIdx="0" presStyleCnt="4"/>
      <dgm:spPr/>
    </dgm:pt>
    <dgm:pt modelId="{84F746C7-8CEB-41A1-9C14-58321400FE26}" type="pres">
      <dgm:prSet presAssocID="{E2F2FACC-5290-4CCC-8471-240F66A251F0}" presName="nodeTx" presStyleLbl="node1" presStyleIdx="0" presStyleCnt="4">
        <dgm:presLayoutVars>
          <dgm:bulletEnabled val="1"/>
        </dgm:presLayoutVars>
      </dgm:prSet>
      <dgm:spPr/>
    </dgm:pt>
    <dgm:pt modelId="{260867B6-D48B-4A22-AC21-76C9C19B3D29}" type="pres">
      <dgm:prSet presAssocID="{E2F2FACC-5290-4CCC-8471-240F66A251F0}" presName="invisiNode" presStyleLbl="node1" presStyleIdx="0" presStyleCnt="4"/>
      <dgm:spPr/>
    </dgm:pt>
    <dgm:pt modelId="{D9885022-9D9C-4B6A-8142-C866BDBC9FE2}" type="pres">
      <dgm:prSet presAssocID="{E2F2FACC-5290-4CCC-8471-240F66A251F0}" presName="imagNode" presStyleLbl="fgImgPlace1" presStyleIdx="0" presStyleCnt="4"/>
      <dgm:spPr>
        <a:blipFill>
          <a:blip xmlns:r="http://schemas.openxmlformats.org/officeDocument/2006/relationships" r:embed="rId1"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dgm:spPr>
    </dgm:pt>
    <dgm:pt modelId="{92552F1A-8464-4565-AD51-A2FF0B9CB68E}" type="pres">
      <dgm:prSet presAssocID="{7030EFC9-8E29-4735-8A1C-3B917B2F2EE6}" presName="sibTrans" presStyleLbl="sibTrans2D1" presStyleIdx="0" presStyleCnt="0"/>
      <dgm:spPr/>
    </dgm:pt>
    <dgm:pt modelId="{AF1A4239-8750-4996-A790-88ED9421C23F}" type="pres">
      <dgm:prSet presAssocID="{81145AE5-9586-4B56-A00A-4DAE1E51B33D}" presName="compNode" presStyleCnt="0"/>
      <dgm:spPr/>
    </dgm:pt>
    <dgm:pt modelId="{BD20B55A-A504-4DC2-A89A-EBC23644761A}" type="pres">
      <dgm:prSet presAssocID="{81145AE5-9586-4B56-A00A-4DAE1E51B33D}" presName="bkgdShape" presStyleLbl="node1" presStyleIdx="1" presStyleCnt="4"/>
      <dgm:spPr/>
    </dgm:pt>
    <dgm:pt modelId="{F2A71542-DB11-42D0-B7C7-E8551D75A509}" type="pres">
      <dgm:prSet presAssocID="{81145AE5-9586-4B56-A00A-4DAE1E51B33D}" presName="nodeTx" presStyleLbl="node1" presStyleIdx="1" presStyleCnt="4">
        <dgm:presLayoutVars>
          <dgm:bulletEnabled val="1"/>
        </dgm:presLayoutVars>
      </dgm:prSet>
      <dgm:spPr/>
    </dgm:pt>
    <dgm:pt modelId="{4E4CDF6F-2B00-4FBD-AC91-63B0E515CAD4}" type="pres">
      <dgm:prSet presAssocID="{81145AE5-9586-4B56-A00A-4DAE1E51B33D}" presName="invisiNode" presStyleLbl="node1" presStyleIdx="1" presStyleCnt="4"/>
      <dgm:spPr/>
    </dgm:pt>
    <dgm:pt modelId="{DBE7C33B-4BB2-4144-BEFB-A66D4516CFDF}" type="pres">
      <dgm:prSet presAssocID="{81145AE5-9586-4B56-A00A-4DAE1E51B33D}" presName="imagNode" presStyleLbl="fgImgPlace1" presStyleIdx="1" presStyleCnt="4"/>
      <dgm:spPr>
        <a:blipFill>
          <a:blip xmlns:r="http://schemas.openxmlformats.org/officeDocument/2006/relationships" r:embed="rId2"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dgm:spPr>
    </dgm:pt>
    <dgm:pt modelId="{99F3860E-1060-43F0-BD15-B062269DCCA5}" type="pres">
      <dgm:prSet presAssocID="{A7D1883A-A5F5-481C-BBD6-AC5BA638B8B6}" presName="sibTrans" presStyleLbl="sibTrans2D1" presStyleIdx="0" presStyleCnt="0"/>
      <dgm:spPr/>
    </dgm:pt>
    <dgm:pt modelId="{AE1613BD-FC6D-4C43-AEF3-1160454F9B0F}" type="pres">
      <dgm:prSet presAssocID="{B7C383FB-9968-46C8-8356-93F8B3873B25}" presName="compNode" presStyleCnt="0"/>
      <dgm:spPr/>
    </dgm:pt>
    <dgm:pt modelId="{986F7543-C0C3-44E1-AD8F-3EC47406E647}" type="pres">
      <dgm:prSet presAssocID="{B7C383FB-9968-46C8-8356-93F8B3873B25}" presName="bkgdShape" presStyleLbl="node1" presStyleIdx="2" presStyleCnt="4"/>
      <dgm:spPr/>
    </dgm:pt>
    <dgm:pt modelId="{5B9AEDAC-EFD1-4BAC-AA5B-F331C05A9AE1}" type="pres">
      <dgm:prSet presAssocID="{B7C383FB-9968-46C8-8356-93F8B3873B25}" presName="nodeTx" presStyleLbl="node1" presStyleIdx="2" presStyleCnt="4">
        <dgm:presLayoutVars>
          <dgm:bulletEnabled val="1"/>
        </dgm:presLayoutVars>
      </dgm:prSet>
      <dgm:spPr/>
    </dgm:pt>
    <dgm:pt modelId="{9D0B48B7-7E86-4774-B9AD-A9E428002F8D}" type="pres">
      <dgm:prSet presAssocID="{B7C383FB-9968-46C8-8356-93F8B3873B25}" presName="invisiNode" presStyleLbl="node1" presStyleIdx="2" presStyleCnt="4"/>
      <dgm:spPr/>
    </dgm:pt>
    <dgm:pt modelId="{4B0F2B7A-7D24-471D-A6FE-62D013E1FFD8}" type="pres">
      <dgm:prSet presAssocID="{B7C383FB-9968-46C8-8356-93F8B3873B25}" presName="imagNode" presStyleLbl="fgImgPlace1" presStyleIdx="2" presStyleCnt="4"/>
      <dgm:spPr>
        <a:blipFill>
          <a:blip xmlns:r="http://schemas.openxmlformats.org/officeDocument/2006/relationships" r:embed="rId3" cstate="print">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dgm:spPr>
    </dgm:pt>
    <dgm:pt modelId="{762F51D7-DD12-489F-963B-988E2AD3D30A}" type="pres">
      <dgm:prSet presAssocID="{CDEB3015-4F95-402D-8C76-F69C4C94C17D}" presName="sibTrans" presStyleLbl="sibTrans2D1" presStyleIdx="0" presStyleCnt="0"/>
      <dgm:spPr/>
    </dgm:pt>
    <dgm:pt modelId="{5DE70746-CB9F-4D6D-884A-21D2EA087B6E}" type="pres">
      <dgm:prSet presAssocID="{D21A7EA8-D52E-4F2B-85F1-D8070BC3D9CE}" presName="compNode" presStyleCnt="0"/>
      <dgm:spPr/>
    </dgm:pt>
    <dgm:pt modelId="{F93A94BD-E494-420F-8443-BF1567594E6A}" type="pres">
      <dgm:prSet presAssocID="{D21A7EA8-D52E-4F2B-85F1-D8070BC3D9CE}" presName="bkgdShape" presStyleLbl="node1" presStyleIdx="3" presStyleCnt="4"/>
      <dgm:spPr/>
    </dgm:pt>
    <dgm:pt modelId="{4A229385-F5F6-4156-8D4C-363BAF3F7309}" type="pres">
      <dgm:prSet presAssocID="{D21A7EA8-D52E-4F2B-85F1-D8070BC3D9CE}" presName="nodeTx" presStyleLbl="node1" presStyleIdx="3" presStyleCnt="4">
        <dgm:presLayoutVars>
          <dgm:bulletEnabled val="1"/>
        </dgm:presLayoutVars>
      </dgm:prSet>
      <dgm:spPr/>
    </dgm:pt>
    <dgm:pt modelId="{8D96A26F-5218-4FAB-AB51-3E3775F87142}" type="pres">
      <dgm:prSet presAssocID="{D21A7EA8-D52E-4F2B-85F1-D8070BC3D9CE}" presName="invisiNode" presStyleLbl="node1" presStyleIdx="3" presStyleCnt="4"/>
      <dgm:spPr/>
    </dgm:pt>
    <dgm:pt modelId="{EBC6B96A-0C56-45BC-AC4E-DEEB6A110A50}" type="pres">
      <dgm:prSet presAssocID="{D21A7EA8-D52E-4F2B-85F1-D8070BC3D9CE}" presName="imagNode" presStyleLbl="fgImgPlace1" presStyleIdx="3" presStyleCnt="4"/>
      <dgm:spPr>
        <a:blipFill>
          <a:blip xmlns:r="http://schemas.openxmlformats.org/officeDocument/2006/relationships" r:embed="rId4"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dgm:spPr>
    </dgm:pt>
  </dgm:ptLst>
  <dgm:cxnLst>
    <dgm:cxn modelId="{8EE92814-A616-45FB-A639-FA207D1E4555}" srcId="{4127D3D0-BE5D-4106-85EF-C2DF3EC53967}" destId="{B7C383FB-9968-46C8-8356-93F8B3873B25}" srcOrd="2" destOrd="0" parTransId="{60624B2C-0271-47FC-BEC2-A2E2060759BA}" sibTransId="{CDEB3015-4F95-402D-8C76-F69C4C94C17D}"/>
    <dgm:cxn modelId="{24C0A721-A6B7-4A85-9FC4-A7EE87DCFC2C}" type="presOf" srcId="{7030EFC9-8E29-4735-8A1C-3B917B2F2EE6}" destId="{92552F1A-8464-4565-AD51-A2FF0B9CB68E}" srcOrd="0" destOrd="0" presId="urn:microsoft.com/office/officeart/2005/8/layout/hList7#1"/>
    <dgm:cxn modelId="{44E6FE2D-8158-43BA-A789-BD00445E6A44}" type="presOf" srcId="{B7C383FB-9968-46C8-8356-93F8B3873B25}" destId="{986F7543-C0C3-44E1-AD8F-3EC47406E647}" srcOrd="0" destOrd="0" presId="urn:microsoft.com/office/officeart/2005/8/layout/hList7#1"/>
    <dgm:cxn modelId="{C59B8035-A41A-4033-9D1C-B66AAE2F880E}" srcId="{4127D3D0-BE5D-4106-85EF-C2DF3EC53967}" destId="{81145AE5-9586-4B56-A00A-4DAE1E51B33D}" srcOrd="1" destOrd="0" parTransId="{A3422BA5-5686-4312-9A24-F914FB96109F}" sibTransId="{A7D1883A-A5F5-481C-BBD6-AC5BA638B8B6}"/>
    <dgm:cxn modelId="{FC91B936-9B5A-4C5E-BE05-7D839221E323}" srcId="{4127D3D0-BE5D-4106-85EF-C2DF3EC53967}" destId="{E2F2FACC-5290-4CCC-8471-240F66A251F0}" srcOrd="0" destOrd="0" parTransId="{D75DE6C2-33E8-42E8-A13F-9A4ECBB995AB}" sibTransId="{7030EFC9-8E29-4735-8A1C-3B917B2F2EE6}"/>
    <dgm:cxn modelId="{3C082041-692B-4DE7-B215-DA0970D3F5B1}" type="presOf" srcId="{81145AE5-9586-4B56-A00A-4DAE1E51B33D}" destId="{F2A71542-DB11-42D0-B7C7-E8551D75A509}" srcOrd="1" destOrd="0" presId="urn:microsoft.com/office/officeart/2005/8/layout/hList7#1"/>
    <dgm:cxn modelId="{037FA969-4E5D-401C-9845-0397B91D4008}" type="presOf" srcId="{81145AE5-9586-4B56-A00A-4DAE1E51B33D}" destId="{BD20B55A-A504-4DC2-A89A-EBC23644761A}" srcOrd="0" destOrd="0" presId="urn:microsoft.com/office/officeart/2005/8/layout/hList7#1"/>
    <dgm:cxn modelId="{0FFF334D-5818-4B77-8B80-4BE2A964711E}" type="presOf" srcId="{E2F2FACC-5290-4CCC-8471-240F66A251F0}" destId="{5FD435D6-51A7-4A99-A339-630F0D6A50DD}" srcOrd="0" destOrd="0" presId="urn:microsoft.com/office/officeart/2005/8/layout/hList7#1"/>
    <dgm:cxn modelId="{A6A2C67A-896E-41E7-BD68-4D4BBAC29D32}" type="presOf" srcId="{4127D3D0-BE5D-4106-85EF-C2DF3EC53967}" destId="{B3FC1E57-16CF-4CF1-AA05-5DBB7C28328D}" srcOrd="0" destOrd="0" presId="urn:microsoft.com/office/officeart/2005/8/layout/hList7#1"/>
    <dgm:cxn modelId="{F6BB9889-1B8A-4FC0-AD3A-553AA33643C1}" type="presOf" srcId="{A7D1883A-A5F5-481C-BBD6-AC5BA638B8B6}" destId="{99F3860E-1060-43F0-BD15-B062269DCCA5}" srcOrd="0" destOrd="0" presId="urn:microsoft.com/office/officeart/2005/8/layout/hList7#1"/>
    <dgm:cxn modelId="{08DB70AA-4377-4F7D-B80A-DC88F0F21146}" type="presOf" srcId="{E2F2FACC-5290-4CCC-8471-240F66A251F0}" destId="{84F746C7-8CEB-41A1-9C14-58321400FE26}" srcOrd="1" destOrd="0" presId="urn:microsoft.com/office/officeart/2005/8/layout/hList7#1"/>
    <dgm:cxn modelId="{FE25A8E0-9E1A-44D3-9B7A-2E6DBAC466A9}" type="presOf" srcId="{B7C383FB-9968-46C8-8356-93F8B3873B25}" destId="{5B9AEDAC-EFD1-4BAC-AA5B-F331C05A9AE1}" srcOrd="1" destOrd="0" presId="urn:microsoft.com/office/officeart/2005/8/layout/hList7#1"/>
    <dgm:cxn modelId="{12B8C0E3-43A4-4B5C-A327-22BEBB515DE4}" type="presOf" srcId="{CDEB3015-4F95-402D-8C76-F69C4C94C17D}" destId="{762F51D7-DD12-489F-963B-988E2AD3D30A}" srcOrd="0" destOrd="0" presId="urn:microsoft.com/office/officeart/2005/8/layout/hList7#1"/>
    <dgm:cxn modelId="{326D4FEA-166D-4C30-8615-8B2737B05AF0}" type="presOf" srcId="{D21A7EA8-D52E-4F2B-85F1-D8070BC3D9CE}" destId="{4A229385-F5F6-4156-8D4C-363BAF3F7309}" srcOrd="1" destOrd="0" presId="urn:microsoft.com/office/officeart/2005/8/layout/hList7#1"/>
    <dgm:cxn modelId="{B7F6E8F3-A67B-4805-B248-D27C1D24E70E}" type="presOf" srcId="{D21A7EA8-D52E-4F2B-85F1-D8070BC3D9CE}" destId="{F93A94BD-E494-420F-8443-BF1567594E6A}" srcOrd="0" destOrd="0" presId="urn:microsoft.com/office/officeart/2005/8/layout/hList7#1"/>
    <dgm:cxn modelId="{44F707F9-7A6D-448F-ADAC-50446F34AE50}" srcId="{4127D3D0-BE5D-4106-85EF-C2DF3EC53967}" destId="{D21A7EA8-D52E-4F2B-85F1-D8070BC3D9CE}" srcOrd="3" destOrd="0" parTransId="{F7F0A519-EE37-46F6-910B-2EC395E67D28}" sibTransId="{6018246C-1138-47BC-979E-263102B53CE1}"/>
    <dgm:cxn modelId="{B2332091-DC04-427A-B017-A473784C414C}" type="presParOf" srcId="{B3FC1E57-16CF-4CF1-AA05-5DBB7C28328D}" destId="{222DB512-FD08-451B-A1DA-D77B70B68570}" srcOrd="0" destOrd="0" presId="urn:microsoft.com/office/officeart/2005/8/layout/hList7#1"/>
    <dgm:cxn modelId="{7769A677-CF1A-4EEB-9868-57FAB07B9081}" type="presParOf" srcId="{B3FC1E57-16CF-4CF1-AA05-5DBB7C28328D}" destId="{09811443-2B7C-4DFA-95AA-78CB274A3A0F}" srcOrd="1" destOrd="0" presId="urn:microsoft.com/office/officeart/2005/8/layout/hList7#1"/>
    <dgm:cxn modelId="{77977903-9E21-44DC-A3D0-1EC2B2C0992E}" type="presParOf" srcId="{09811443-2B7C-4DFA-95AA-78CB274A3A0F}" destId="{62227C5D-CA0D-4EB9-A64C-F9BF2F5CB457}" srcOrd="0" destOrd="0" presId="urn:microsoft.com/office/officeart/2005/8/layout/hList7#1"/>
    <dgm:cxn modelId="{A8295F01-4AF8-45AF-8D5C-C93CCE9E76CE}" type="presParOf" srcId="{62227C5D-CA0D-4EB9-A64C-F9BF2F5CB457}" destId="{5FD435D6-51A7-4A99-A339-630F0D6A50DD}" srcOrd="0" destOrd="0" presId="urn:microsoft.com/office/officeart/2005/8/layout/hList7#1"/>
    <dgm:cxn modelId="{136AFC14-E7B1-407B-8CE0-0B8C7884EBFF}" type="presParOf" srcId="{62227C5D-CA0D-4EB9-A64C-F9BF2F5CB457}" destId="{84F746C7-8CEB-41A1-9C14-58321400FE26}" srcOrd="1" destOrd="0" presId="urn:microsoft.com/office/officeart/2005/8/layout/hList7#1"/>
    <dgm:cxn modelId="{3799A56C-C180-4141-8C24-502293A11C4F}" type="presParOf" srcId="{62227C5D-CA0D-4EB9-A64C-F9BF2F5CB457}" destId="{260867B6-D48B-4A22-AC21-76C9C19B3D29}" srcOrd="2" destOrd="0" presId="urn:microsoft.com/office/officeart/2005/8/layout/hList7#1"/>
    <dgm:cxn modelId="{E4A34843-2C94-4CB1-ACDC-81BD2B6485FD}" type="presParOf" srcId="{62227C5D-CA0D-4EB9-A64C-F9BF2F5CB457}" destId="{D9885022-9D9C-4B6A-8142-C866BDBC9FE2}" srcOrd="3" destOrd="0" presId="urn:microsoft.com/office/officeart/2005/8/layout/hList7#1"/>
    <dgm:cxn modelId="{4E6D62FB-47FA-4BB0-B11D-1481B24BB43D}" type="presParOf" srcId="{09811443-2B7C-4DFA-95AA-78CB274A3A0F}" destId="{92552F1A-8464-4565-AD51-A2FF0B9CB68E}" srcOrd="1" destOrd="0" presId="urn:microsoft.com/office/officeart/2005/8/layout/hList7#1"/>
    <dgm:cxn modelId="{08855FD4-68D9-4534-BAAD-61E8D93C6284}" type="presParOf" srcId="{09811443-2B7C-4DFA-95AA-78CB274A3A0F}" destId="{AF1A4239-8750-4996-A790-88ED9421C23F}" srcOrd="2" destOrd="0" presId="urn:microsoft.com/office/officeart/2005/8/layout/hList7#1"/>
    <dgm:cxn modelId="{0F62D042-049E-4C42-B70F-8611F95F7F0A}" type="presParOf" srcId="{AF1A4239-8750-4996-A790-88ED9421C23F}" destId="{BD20B55A-A504-4DC2-A89A-EBC23644761A}" srcOrd="0" destOrd="0" presId="urn:microsoft.com/office/officeart/2005/8/layout/hList7#1"/>
    <dgm:cxn modelId="{1E872279-A31A-4784-8A08-ECE5F3181CFD}" type="presParOf" srcId="{AF1A4239-8750-4996-A790-88ED9421C23F}" destId="{F2A71542-DB11-42D0-B7C7-E8551D75A509}" srcOrd="1" destOrd="0" presId="urn:microsoft.com/office/officeart/2005/8/layout/hList7#1"/>
    <dgm:cxn modelId="{4206534F-3385-4939-80AD-553ED598A8CE}" type="presParOf" srcId="{AF1A4239-8750-4996-A790-88ED9421C23F}" destId="{4E4CDF6F-2B00-4FBD-AC91-63B0E515CAD4}" srcOrd="2" destOrd="0" presId="urn:microsoft.com/office/officeart/2005/8/layout/hList7#1"/>
    <dgm:cxn modelId="{7EEB4772-5477-4268-AB80-38BECED74CCD}" type="presParOf" srcId="{AF1A4239-8750-4996-A790-88ED9421C23F}" destId="{DBE7C33B-4BB2-4144-BEFB-A66D4516CFDF}" srcOrd="3" destOrd="0" presId="urn:microsoft.com/office/officeart/2005/8/layout/hList7#1"/>
    <dgm:cxn modelId="{BB5ABBA4-6148-41AA-8407-173A3341EB12}" type="presParOf" srcId="{09811443-2B7C-4DFA-95AA-78CB274A3A0F}" destId="{99F3860E-1060-43F0-BD15-B062269DCCA5}" srcOrd="3" destOrd="0" presId="urn:microsoft.com/office/officeart/2005/8/layout/hList7#1"/>
    <dgm:cxn modelId="{147935B2-2D89-4781-96B5-CF04A6059769}" type="presParOf" srcId="{09811443-2B7C-4DFA-95AA-78CB274A3A0F}" destId="{AE1613BD-FC6D-4C43-AEF3-1160454F9B0F}" srcOrd="4" destOrd="0" presId="urn:microsoft.com/office/officeart/2005/8/layout/hList7#1"/>
    <dgm:cxn modelId="{72A457FE-F700-4FAE-A305-3185A464DAFA}" type="presParOf" srcId="{AE1613BD-FC6D-4C43-AEF3-1160454F9B0F}" destId="{986F7543-C0C3-44E1-AD8F-3EC47406E647}" srcOrd="0" destOrd="0" presId="urn:microsoft.com/office/officeart/2005/8/layout/hList7#1"/>
    <dgm:cxn modelId="{81992FB0-2302-4121-9C76-78AD4F859407}" type="presParOf" srcId="{AE1613BD-FC6D-4C43-AEF3-1160454F9B0F}" destId="{5B9AEDAC-EFD1-4BAC-AA5B-F331C05A9AE1}" srcOrd="1" destOrd="0" presId="urn:microsoft.com/office/officeart/2005/8/layout/hList7#1"/>
    <dgm:cxn modelId="{03DCF60A-B19E-4C25-A2CE-AAFA8AEF33B8}" type="presParOf" srcId="{AE1613BD-FC6D-4C43-AEF3-1160454F9B0F}" destId="{9D0B48B7-7E86-4774-B9AD-A9E428002F8D}" srcOrd="2" destOrd="0" presId="urn:microsoft.com/office/officeart/2005/8/layout/hList7#1"/>
    <dgm:cxn modelId="{BB1BDB2F-9D8A-4611-9189-FB50172A64EE}" type="presParOf" srcId="{AE1613BD-FC6D-4C43-AEF3-1160454F9B0F}" destId="{4B0F2B7A-7D24-471D-A6FE-62D013E1FFD8}" srcOrd="3" destOrd="0" presId="urn:microsoft.com/office/officeart/2005/8/layout/hList7#1"/>
    <dgm:cxn modelId="{460B333F-D329-4C89-9D2B-12CF550CB90A}" type="presParOf" srcId="{09811443-2B7C-4DFA-95AA-78CB274A3A0F}" destId="{762F51D7-DD12-489F-963B-988E2AD3D30A}" srcOrd="5" destOrd="0" presId="urn:microsoft.com/office/officeart/2005/8/layout/hList7#1"/>
    <dgm:cxn modelId="{59E4D62B-D383-4A1F-8568-1B95DD863E16}" type="presParOf" srcId="{09811443-2B7C-4DFA-95AA-78CB274A3A0F}" destId="{5DE70746-CB9F-4D6D-884A-21D2EA087B6E}" srcOrd="6" destOrd="0" presId="urn:microsoft.com/office/officeart/2005/8/layout/hList7#1"/>
    <dgm:cxn modelId="{577BA88D-B9C4-47C0-B196-3BE39C37B74E}" type="presParOf" srcId="{5DE70746-CB9F-4D6D-884A-21D2EA087B6E}" destId="{F93A94BD-E494-420F-8443-BF1567594E6A}" srcOrd="0" destOrd="0" presId="urn:microsoft.com/office/officeart/2005/8/layout/hList7#1"/>
    <dgm:cxn modelId="{9EA5310B-A813-4462-8A01-FE188A8D2FA4}" type="presParOf" srcId="{5DE70746-CB9F-4D6D-884A-21D2EA087B6E}" destId="{4A229385-F5F6-4156-8D4C-363BAF3F7309}" srcOrd="1" destOrd="0" presId="urn:microsoft.com/office/officeart/2005/8/layout/hList7#1"/>
    <dgm:cxn modelId="{8A4EE5AE-BFD1-4B7E-A373-A78B547FE269}" type="presParOf" srcId="{5DE70746-CB9F-4D6D-884A-21D2EA087B6E}" destId="{8D96A26F-5218-4FAB-AB51-3E3775F87142}" srcOrd="2" destOrd="0" presId="urn:microsoft.com/office/officeart/2005/8/layout/hList7#1"/>
    <dgm:cxn modelId="{2D705D2C-679C-421A-98F6-04D7F1F02CBC}" type="presParOf" srcId="{5DE70746-CB9F-4D6D-884A-21D2EA087B6E}" destId="{EBC6B96A-0C56-45BC-AC4E-DEEB6A110A50}"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40AFE5F-1CB9-482B-9020-BCF72D8C44CB}" type="doc">
      <dgm:prSet loTypeId="urn:microsoft.com/office/officeart/2008/layout/HexagonCluster" loCatId="relationship" qsTypeId="urn:microsoft.com/office/officeart/2005/8/quickstyle/simple4" qsCatId="simple" csTypeId="urn:microsoft.com/office/officeart/2005/8/colors/colorful3" csCatId="colorful" phldr="1"/>
      <dgm:spPr/>
      <dgm:t>
        <a:bodyPr/>
        <a:lstStyle/>
        <a:p>
          <a:endParaRPr lang="es-AR"/>
        </a:p>
      </dgm:t>
    </dgm:pt>
    <dgm:pt modelId="{66C525EA-7E98-4187-A482-4F8B111B30FD}">
      <dgm:prSet phldrT="[Texto]"/>
      <dgm:spPr/>
      <dgm:t>
        <a:bodyPr/>
        <a:lstStyle/>
        <a:p>
          <a:r>
            <a:rPr lang="es-AR" dirty="0"/>
            <a:t>Etapa VERANO</a:t>
          </a:r>
        </a:p>
      </dgm:t>
    </dgm:pt>
    <dgm:pt modelId="{DAB7C8F0-1D10-4BFE-9BEC-2A4442AAAF39}" type="parTrans" cxnId="{C67EB05F-D7C0-4AA0-867F-5F71CAC7697B}">
      <dgm:prSet/>
      <dgm:spPr/>
      <dgm:t>
        <a:bodyPr/>
        <a:lstStyle/>
        <a:p>
          <a:endParaRPr lang="es-AR"/>
        </a:p>
      </dgm:t>
    </dgm:pt>
    <dgm:pt modelId="{3EE8F648-7896-4E45-8CEC-622DEBA8E3FB}" type="sibTrans" cxnId="{C67EB05F-D7C0-4AA0-867F-5F71CAC7697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lang="es-AR"/>
        </a:p>
      </dgm:t>
    </dgm:pt>
    <dgm:pt modelId="{BD7A11D6-11B4-4F0E-ACF7-1D5565D76DFA}">
      <dgm:prSet phldrT="[Texto]"/>
      <dgm:spPr>
        <a:solidFill>
          <a:schemeClr val="accent6">
            <a:lumMod val="75000"/>
          </a:schemeClr>
        </a:solidFill>
      </dgm:spPr>
      <dgm:t>
        <a:bodyPr/>
        <a:lstStyle/>
        <a:p>
          <a:r>
            <a:rPr lang="es-AR" dirty="0"/>
            <a:t>600 participantes como objetivo</a:t>
          </a:r>
        </a:p>
      </dgm:t>
    </dgm:pt>
    <dgm:pt modelId="{4C22E585-4DF1-4ECF-BC61-F763B174F8C2}" type="parTrans" cxnId="{C8E524AA-E6ED-44E9-9E68-73E549493C81}">
      <dgm:prSet/>
      <dgm:spPr/>
      <dgm:t>
        <a:bodyPr/>
        <a:lstStyle/>
        <a:p>
          <a:endParaRPr lang="es-AR"/>
        </a:p>
      </dgm:t>
    </dgm:pt>
    <dgm:pt modelId="{CB17062C-8B72-4C34-9B89-300769A762BC}" type="sibTrans" cxnId="{C8E524AA-E6ED-44E9-9E68-73E549493C81}">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s-AR"/>
        </a:p>
      </dgm:t>
    </dgm:pt>
    <dgm:pt modelId="{51239427-E87C-4ACA-8A2F-1D687F3C6475}" type="pres">
      <dgm:prSet presAssocID="{540AFE5F-1CB9-482B-9020-BCF72D8C44CB}" presName="Name0" presStyleCnt="0">
        <dgm:presLayoutVars>
          <dgm:chMax val="21"/>
          <dgm:chPref val="21"/>
        </dgm:presLayoutVars>
      </dgm:prSet>
      <dgm:spPr/>
    </dgm:pt>
    <dgm:pt modelId="{CCD97C2C-8F55-4A64-8194-BC8073335B74}" type="pres">
      <dgm:prSet presAssocID="{66C525EA-7E98-4187-A482-4F8B111B30FD}" presName="text1" presStyleCnt="0"/>
      <dgm:spPr/>
    </dgm:pt>
    <dgm:pt modelId="{D8D613F6-3C9C-48E9-BBBE-6AFF5211CF2F}" type="pres">
      <dgm:prSet presAssocID="{66C525EA-7E98-4187-A482-4F8B111B30FD}" presName="textRepeatNode" presStyleLbl="alignNode1" presStyleIdx="0" presStyleCnt="2">
        <dgm:presLayoutVars>
          <dgm:chMax val="0"/>
          <dgm:chPref val="0"/>
          <dgm:bulletEnabled val="1"/>
        </dgm:presLayoutVars>
      </dgm:prSet>
      <dgm:spPr/>
    </dgm:pt>
    <dgm:pt modelId="{2D2B5861-70B4-427E-A773-6D5DB052BA99}" type="pres">
      <dgm:prSet presAssocID="{66C525EA-7E98-4187-A482-4F8B111B30FD}" presName="textaccent1" presStyleCnt="0"/>
      <dgm:spPr/>
    </dgm:pt>
    <dgm:pt modelId="{CADBB1F5-D02A-40C8-8245-46B5B26B26E6}" type="pres">
      <dgm:prSet presAssocID="{66C525EA-7E98-4187-A482-4F8B111B30FD}" presName="accentRepeatNode" presStyleLbl="solidAlignAcc1" presStyleIdx="0" presStyleCnt="4"/>
      <dgm:spPr/>
    </dgm:pt>
    <dgm:pt modelId="{23FE17B6-FAEE-483F-AB08-6DCA4E2CFFCA}" type="pres">
      <dgm:prSet presAssocID="{3EE8F648-7896-4E45-8CEC-622DEBA8E3FB}" presName="image1" presStyleCnt="0"/>
      <dgm:spPr/>
    </dgm:pt>
    <dgm:pt modelId="{8F0E20C6-B7E9-40CB-ACC1-85F03C251ACE}" type="pres">
      <dgm:prSet presAssocID="{3EE8F648-7896-4E45-8CEC-622DEBA8E3FB}" presName="imageRepeatNode" presStyleLbl="alignAcc1" presStyleIdx="0" presStyleCnt="2"/>
      <dgm:spPr/>
    </dgm:pt>
    <dgm:pt modelId="{F70688F3-8455-4E27-A176-EF1E3B7CFB91}" type="pres">
      <dgm:prSet presAssocID="{3EE8F648-7896-4E45-8CEC-622DEBA8E3FB}" presName="imageaccent1" presStyleCnt="0"/>
      <dgm:spPr/>
    </dgm:pt>
    <dgm:pt modelId="{4437673F-3AED-4B9C-8F67-AFF362B67B48}" type="pres">
      <dgm:prSet presAssocID="{3EE8F648-7896-4E45-8CEC-622DEBA8E3FB}" presName="accentRepeatNode" presStyleLbl="solidAlignAcc1" presStyleIdx="1" presStyleCnt="4"/>
      <dgm:spPr/>
    </dgm:pt>
    <dgm:pt modelId="{F977DAD7-80E2-4ED6-AC2E-F43509E4FF1B}" type="pres">
      <dgm:prSet presAssocID="{BD7A11D6-11B4-4F0E-ACF7-1D5565D76DFA}" presName="text2" presStyleCnt="0"/>
      <dgm:spPr/>
    </dgm:pt>
    <dgm:pt modelId="{1967F479-09BD-4ED4-B628-BEC60385B4B3}" type="pres">
      <dgm:prSet presAssocID="{BD7A11D6-11B4-4F0E-ACF7-1D5565D76DFA}" presName="textRepeatNode" presStyleLbl="alignNode1" presStyleIdx="1" presStyleCnt="2">
        <dgm:presLayoutVars>
          <dgm:chMax val="0"/>
          <dgm:chPref val="0"/>
          <dgm:bulletEnabled val="1"/>
        </dgm:presLayoutVars>
      </dgm:prSet>
      <dgm:spPr/>
    </dgm:pt>
    <dgm:pt modelId="{09A0AF08-16A9-4493-A612-B32BE66285B4}" type="pres">
      <dgm:prSet presAssocID="{BD7A11D6-11B4-4F0E-ACF7-1D5565D76DFA}" presName="textaccent2" presStyleCnt="0"/>
      <dgm:spPr/>
    </dgm:pt>
    <dgm:pt modelId="{C253243C-65CE-4BED-B9FA-14B92B076FFD}" type="pres">
      <dgm:prSet presAssocID="{BD7A11D6-11B4-4F0E-ACF7-1D5565D76DFA}" presName="accentRepeatNode" presStyleLbl="solidAlignAcc1" presStyleIdx="2" presStyleCnt="4"/>
      <dgm:spPr/>
    </dgm:pt>
    <dgm:pt modelId="{FBE058AF-23BA-44D1-9CAB-7203EF23EE23}" type="pres">
      <dgm:prSet presAssocID="{CB17062C-8B72-4C34-9B89-300769A762BC}" presName="image2" presStyleCnt="0"/>
      <dgm:spPr/>
    </dgm:pt>
    <dgm:pt modelId="{BEDE88C4-685C-48C1-9276-2EB37EA43329}" type="pres">
      <dgm:prSet presAssocID="{CB17062C-8B72-4C34-9B89-300769A762BC}" presName="imageRepeatNode" presStyleLbl="alignAcc1" presStyleIdx="1" presStyleCnt="2"/>
      <dgm:spPr/>
    </dgm:pt>
    <dgm:pt modelId="{C34152C6-6FBA-436B-A4A1-6007D6663796}" type="pres">
      <dgm:prSet presAssocID="{CB17062C-8B72-4C34-9B89-300769A762BC}" presName="imageaccent2" presStyleCnt="0"/>
      <dgm:spPr/>
    </dgm:pt>
    <dgm:pt modelId="{F9F3EFCE-4C1B-4836-BFC6-FB2F35E0A71B}" type="pres">
      <dgm:prSet presAssocID="{CB17062C-8B72-4C34-9B89-300769A762BC}" presName="accentRepeatNode" presStyleLbl="solidAlignAcc1" presStyleIdx="3" presStyleCnt="4"/>
      <dgm:spPr/>
    </dgm:pt>
  </dgm:ptLst>
  <dgm:cxnLst>
    <dgm:cxn modelId="{DB5A682B-EE3D-438E-9C5A-AB8C5740B0A5}" type="presOf" srcId="{66C525EA-7E98-4187-A482-4F8B111B30FD}" destId="{D8D613F6-3C9C-48E9-BBBE-6AFF5211CF2F}" srcOrd="0" destOrd="0" presId="urn:microsoft.com/office/officeart/2008/layout/HexagonCluster"/>
    <dgm:cxn modelId="{C67EB05F-D7C0-4AA0-867F-5F71CAC7697B}" srcId="{540AFE5F-1CB9-482B-9020-BCF72D8C44CB}" destId="{66C525EA-7E98-4187-A482-4F8B111B30FD}" srcOrd="0" destOrd="0" parTransId="{DAB7C8F0-1D10-4BFE-9BEC-2A4442AAAF39}" sibTransId="{3EE8F648-7896-4E45-8CEC-622DEBA8E3FB}"/>
    <dgm:cxn modelId="{19DAC34E-1A7A-4AD0-870A-A3806C0B8036}" type="presOf" srcId="{540AFE5F-1CB9-482B-9020-BCF72D8C44CB}" destId="{51239427-E87C-4ACA-8A2F-1D687F3C6475}" srcOrd="0" destOrd="0" presId="urn:microsoft.com/office/officeart/2008/layout/HexagonCluster"/>
    <dgm:cxn modelId="{D413FE77-EAEB-48E8-8884-0F0653757EBD}" type="presOf" srcId="{BD7A11D6-11B4-4F0E-ACF7-1D5565D76DFA}" destId="{1967F479-09BD-4ED4-B628-BEC60385B4B3}" srcOrd="0" destOrd="0" presId="urn:microsoft.com/office/officeart/2008/layout/HexagonCluster"/>
    <dgm:cxn modelId="{C8E524AA-E6ED-44E9-9E68-73E549493C81}" srcId="{540AFE5F-1CB9-482B-9020-BCF72D8C44CB}" destId="{BD7A11D6-11B4-4F0E-ACF7-1D5565D76DFA}" srcOrd="1" destOrd="0" parTransId="{4C22E585-4DF1-4ECF-BC61-F763B174F8C2}" sibTransId="{CB17062C-8B72-4C34-9B89-300769A762BC}"/>
    <dgm:cxn modelId="{F2A11FC8-5604-4F2B-86DD-1D350FFB48DA}" type="presOf" srcId="{3EE8F648-7896-4E45-8CEC-622DEBA8E3FB}" destId="{8F0E20C6-B7E9-40CB-ACC1-85F03C251ACE}" srcOrd="0" destOrd="0" presId="urn:microsoft.com/office/officeart/2008/layout/HexagonCluster"/>
    <dgm:cxn modelId="{EA770CD8-2D39-4CFE-A645-CDF99B997EC2}" type="presOf" srcId="{CB17062C-8B72-4C34-9B89-300769A762BC}" destId="{BEDE88C4-685C-48C1-9276-2EB37EA43329}" srcOrd="0" destOrd="0" presId="urn:microsoft.com/office/officeart/2008/layout/HexagonCluster"/>
    <dgm:cxn modelId="{9DB35424-03C3-40CA-B112-3F2A8C30E16D}" type="presParOf" srcId="{51239427-E87C-4ACA-8A2F-1D687F3C6475}" destId="{CCD97C2C-8F55-4A64-8194-BC8073335B74}" srcOrd="0" destOrd="0" presId="urn:microsoft.com/office/officeart/2008/layout/HexagonCluster"/>
    <dgm:cxn modelId="{43DB41C3-75F6-4E30-8946-890C62EC0D3C}" type="presParOf" srcId="{CCD97C2C-8F55-4A64-8194-BC8073335B74}" destId="{D8D613F6-3C9C-48E9-BBBE-6AFF5211CF2F}" srcOrd="0" destOrd="0" presId="urn:microsoft.com/office/officeart/2008/layout/HexagonCluster"/>
    <dgm:cxn modelId="{051128DB-48BE-471A-AE92-B9919F6AE9CF}" type="presParOf" srcId="{51239427-E87C-4ACA-8A2F-1D687F3C6475}" destId="{2D2B5861-70B4-427E-A773-6D5DB052BA99}" srcOrd="1" destOrd="0" presId="urn:microsoft.com/office/officeart/2008/layout/HexagonCluster"/>
    <dgm:cxn modelId="{5BA766B0-CC3C-4C8C-B0CF-E91C73FB0DE3}" type="presParOf" srcId="{2D2B5861-70B4-427E-A773-6D5DB052BA99}" destId="{CADBB1F5-D02A-40C8-8245-46B5B26B26E6}" srcOrd="0" destOrd="0" presId="urn:microsoft.com/office/officeart/2008/layout/HexagonCluster"/>
    <dgm:cxn modelId="{648454E8-7E65-459A-9983-75E60638CAD2}" type="presParOf" srcId="{51239427-E87C-4ACA-8A2F-1D687F3C6475}" destId="{23FE17B6-FAEE-483F-AB08-6DCA4E2CFFCA}" srcOrd="2" destOrd="0" presId="urn:microsoft.com/office/officeart/2008/layout/HexagonCluster"/>
    <dgm:cxn modelId="{55FB4019-5DC6-4FDA-A2E3-79639B4BD950}" type="presParOf" srcId="{23FE17B6-FAEE-483F-AB08-6DCA4E2CFFCA}" destId="{8F0E20C6-B7E9-40CB-ACC1-85F03C251ACE}" srcOrd="0" destOrd="0" presId="urn:microsoft.com/office/officeart/2008/layout/HexagonCluster"/>
    <dgm:cxn modelId="{5172D610-5BAE-4A4C-B31F-C4BC42AD33D1}" type="presParOf" srcId="{51239427-E87C-4ACA-8A2F-1D687F3C6475}" destId="{F70688F3-8455-4E27-A176-EF1E3B7CFB91}" srcOrd="3" destOrd="0" presId="urn:microsoft.com/office/officeart/2008/layout/HexagonCluster"/>
    <dgm:cxn modelId="{66EDFE9E-3F9B-4708-BB6F-5D59CBAC0998}" type="presParOf" srcId="{F70688F3-8455-4E27-A176-EF1E3B7CFB91}" destId="{4437673F-3AED-4B9C-8F67-AFF362B67B48}" srcOrd="0" destOrd="0" presId="urn:microsoft.com/office/officeart/2008/layout/HexagonCluster"/>
    <dgm:cxn modelId="{9CF78E69-DF98-401F-B059-E62D357E5148}" type="presParOf" srcId="{51239427-E87C-4ACA-8A2F-1D687F3C6475}" destId="{F977DAD7-80E2-4ED6-AC2E-F43509E4FF1B}" srcOrd="4" destOrd="0" presId="urn:microsoft.com/office/officeart/2008/layout/HexagonCluster"/>
    <dgm:cxn modelId="{212E16D5-8B90-4A80-846A-C6E4FB5BC0C3}" type="presParOf" srcId="{F977DAD7-80E2-4ED6-AC2E-F43509E4FF1B}" destId="{1967F479-09BD-4ED4-B628-BEC60385B4B3}" srcOrd="0" destOrd="0" presId="urn:microsoft.com/office/officeart/2008/layout/HexagonCluster"/>
    <dgm:cxn modelId="{F75C9AC7-201C-47A9-9417-0A60D6B0D66A}" type="presParOf" srcId="{51239427-E87C-4ACA-8A2F-1D687F3C6475}" destId="{09A0AF08-16A9-4493-A612-B32BE66285B4}" srcOrd="5" destOrd="0" presId="urn:microsoft.com/office/officeart/2008/layout/HexagonCluster"/>
    <dgm:cxn modelId="{E41599B9-1023-4317-A590-1C1DD11CA07B}" type="presParOf" srcId="{09A0AF08-16A9-4493-A612-B32BE66285B4}" destId="{C253243C-65CE-4BED-B9FA-14B92B076FFD}" srcOrd="0" destOrd="0" presId="urn:microsoft.com/office/officeart/2008/layout/HexagonCluster"/>
    <dgm:cxn modelId="{FEDC83FD-C500-422F-992B-B00170BC0DF1}" type="presParOf" srcId="{51239427-E87C-4ACA-8A2F-1D687F3C6475}" destId="{FBE058AF-23BA-44D1-9CAB-7203EF23EE23}" srcOrd="6" destOrd="0" presId="urn:microsoft.com/office/officeart/2008/layout/HexagonCluster"/>
    <dgm:cxn modelId="{6D72EF6E-20F0-4E6E-9D54-DDE7D20FE835}" type="presParOf" srcId="{FBE058AF-23BA-44D1-9CAB-7203EF23EE23}" destId="{BEDE88C4-685C-48C1-9276-2EB37EA43329}" srcOrd="0" destOrd="0" presId="urn:microsoft.com/office/officeart/2008/layout/HexagonCluster"/>
    <dgm:cxn modelId="{31F77C87-C622-4188-87B9-4748473B5AEB}" type="presParOf" srcId="{51239427-E87C-4ACA-8A2F-1D687F3C6475}" destId="{C34152C6-6FBA-436B-A4A1-6007D6663796}" srcOrd="7" destOrd="0" presId="urn:microsoft.com/office/officeart/2008/layout/HexagonCluster"/>
    <dgm:cxn modelId="{43324698-2B7A-45D8-8233-D40F4571F872}" type="presParOf" srcId="{C34152C6-6FBA-436B-A4A1-6007D6663796}" destId="{F9F3EFCE-4C1B-4836-BFC6-FB2F35E0A71B}" srcOrd="0" destOrd="0" presId="urn:microsoft.com/office/officeart/2008/layout/Hexagon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0AFE5F-1CB9-482B-9020-BCF72D8C44CB}" type="doc">
      <dgm:prSet loTypeId="urn:microsoft.com/office/officeart/2008/layout/HexagonCluster" loCatId="relationship" qsTypeId="urn:microsoft.com/office/officeart/2005/8/quickstyle/simple4" qsCatId="simple" csTypeId="urn:microsoft.com/office/officeart/2005/8/colors/colorful1#2" csCatId="colorful" phldr="1"/>
      <dgm:spPr/>
      <dgm:t>
        <a:bodyPr/>
        <a:lstStyle/>
        <a:p>
          <a:endParaRPr lang="es-AR"/>
        </a:p>
      </dgm:t>
    </dgm:pt>
    <dgm:pt modelId="{66C525EA-7E98-4187-A482-4F8B111B30FD}">
      <dgm:prSet phldrT="[Texto]"/>
      <dgm:spPr/>
      <dgm:t>
        <a:bodyPr/>
        <a:lstStyle/>
        <a:p>
          <a:r>
            <a:rPr lang="es-AR" dirty="0"/>
            <a:t>Etapa INVIERNO</a:t>
          </a:r>
        </a:p>
      </dgm:t>
    </dgm:pt>
    <dgm:pt modelId="{DAB7C8F0-1D10-4BFE-9BEC-2A4442AAAF39}" type="parTrans" cxnId="{C67EB05F-D7C0-4AA0-867F-5F71CAC7697B}">
      <dgm:prSet/>
      <dgm:spPr/>
      <dgm:t>
        <a:bodyPr/>
        <a:lstStyle/>
        <a:p>
          <a:endParaRPr lang="es-AR"/>
        </a:p>
      </dgm:t>
    </dgm:pt>
    <dgm:pt modelId="{3EE8F648-7896-4E45-8CEC-622DEBA8E3FB}" type="sibTrans" cxnId="{C67EB05F-D7C0-4AA0-867F-5F71CAC7697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t>
        <a:bodyPr/>
        <a:lstStyle/>
        <a:p>
          <a:endParaRPr lang="es-AR"/>
        </a:p>
      </dgm:t>
    </dgm:pt>
    <dgm:pt modelId="{BD7A11D6-11B4-4F0E-ACF7-1D5565D76DFA}">
      <dgm:prSet phldrT="[Texto]"/>
      <dgm:spPr>
        <a:solidFill>
          <a:srgbClr val="0070C0"/>
        </a:solidFill>
      </dgm:spPr>
      <dgm:t>
        <a:bodyPr/>
        <a:lstStyle/>
        <a:p>
          <a:r>
            <a:rPr lang="es-AR" dirty="0"/>
            <a:t>175 participantes como objetivo</a:t>
          </a:r>
        </a:p>
      </dgm:t>
    </dgm:pt>
    <dgm:pt modelId="{4C22E585-4DF1-4ECF-BC61-F763B174F8C2}" type="parTrans" cxnId="{C8E524AA-E6ED-44E9-9E68-73E549493C81}">
      <dgm:prSet/>
      <dgm:spPr/>
      <dgm:t>
        <a:bodyPr/>
        <a:lstStyle/>
        <a:p>
          <a:endParaRPr lang="es-AR"/>
        </a:p>
      </dgm:t>
    </dgm:pt>
    <dgm:pt modelId="{CB17062C-8B72-4C34-9B89-300769A762BC}" type="sibTrans" cxnId="{C8E524AA-E6ED-44E9-9E68-73E549493C81}">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7000" b="-27000"/>
          </a:stretch>
        </a:blipFill>
      </dgm:spPr>
      <dgm:t>
        <a:bodyPr/>
        <a:lstStyle/>
        <a:p>
          <a:endParaRPr lang="es-AR"/>
        </a:p>
      </dgm:t>
    </dgm:pt>
    <dgm:pt modelId="{51239427-E87C-4ACA-8A2F-1D687F3C6475}" type="pres">
      <dgm:prSet presAssocID="{540AFE5F-1CB9-482B-9020-BCF72D8C44CB}" presName="Name0" presStyleCnt="0">
        <dgm:presLayoutVars>
          <dgm:chMax val="21"/>
          <dgm:chPref val="21"/>
        </dgm:presLayoutVars>
      </dgm:prSet>
      <dgm:spPr/>
    </dgm:pt>
    <dgm:pt modelId="{CCD97C2C-8F55-4A64-8194-BC8073335B74}" type="pres">
      <dgm:prSet presAssocID="{66C525EA-7E98-4187-A482-4F8B111B30FD}" presName="text1" presStyleCnt="0"/>
      <dgm:spPr/>
    </dgm:pt>
    <dgm:pt modelId="{D8D613F6-3C9C-48E9-BBBE-6AFF5211CF2F}" type="pres">
      <dgm:prSet presAssocID="{66C525EA-7E98-4187-A482-4F8B111B30FD}" presName="textRepeatNode" presStyleLbl="alignNode1" presStyleIdx="0" presStyleCnt="2">
        <dgm:presLayoutVars>
          <dgm:chMax val="0"/>
          <dgm:chPref val="0"/>
          <dgm:bulletEnabled val="1"/>
        </dgm:presLayoutVars>
      </dgm:prSet>
      <dgm:spPr/>
    </dgm:pt>
    <dgm:pt modelId="{2D2B5861-70B4-427E-A773-6D5DB052BA99}" type="pres">
      <dgm:prSet presAssocID="{66C525EA-7E98-4187-A482-4F8B111B30FD}" presName="textaccent1" presStyleCnt="0"/>
      <dgm:spPr/>
    </dgm:pt>
    <dgm:pt modelId="{CADBB1F5-D02A-40C8-8245-46B5B26B26E6}" type="pres">
      <dgm:prSet presAssocID="{66C525EA-7E98-4187-A482-4F8B111B30FD}" presName="accentRepeatNode" presStyleLbl="solidAlignAcc1" presStyleIdx="0" presStyleCnt="4"/>
      <dgm:spPr/>
    </dgm:pt>
    <dgm:pt modelId="{23FE17B6-FAEE-483F-AB08-6DCA4E2CFFCA}" type="pres">
      <dgm:prSet presAssocID="{3EE8F648-7896-4E45-8CEC-622DEBA8E3FB}" presName="image1" presStyleCnt="0"/>
      <dgm:spPr/>
    </dgm:pt>
    <dgm:pt modelId="{8F0E20C6-B7E9-40CB-ACC1-85F03C251ACE}" type="pres">
      <dgm:prSet presAssocID="{3EE8F648-7896-4E45-8CEC-622DEBA8E3FB}" presName="imageRepeatNode" presStyleLbl="alignAcc1" presStyleIdx="0" presStyleCnt="2"/>
      <dgm:spPr/>
    </dgm:pt>
    <dgm:pt modelId="{F70688F3-8455-4E27-A176-EF1E3B7CFB91}" type="pres">
      <dgm:prSet presAssocID="{3EE8F648-7896-4E45-8CEC-622DEBA8E3FB}" presName="imageaccent1" presStyleCnt="0"/>
      <dgm:spPr/>
    </dgm:pt>
    <dgm:pt modelId="{4437673F-3AED-4B9C-8F67-AFF362B67B48}" type="pres">
      <dgm:prSet presAssocID="{3EE8F648-7896-4E45-8CEC-622DEBA8E3FB}" presName="accentRepeatNode" presStyleLbl="solidAlignAcc1" presStyleIdx="1" presStyleCnt="4"/>
      <dgm:spPr/>
    </dgm:pt>
    <dgm:pt modelId="{F977DAD7-80E2-4ED6-AC2E-F43509E4FF1B}" type="pres">
      <dgm:prSet presAssocID="{BD7A11D6-11B4-4F0E-ACF7-1D5565D76DFA}" presName="text2" presStyleCnt="0"/>
      <dgm:spPr/>
    </dgm:pt>
    <dgm:pt modelId="{1967F479-09BD-4ED4-B628-BEC60385B4B3}" type="pres">
      <dgm:prSet presAssocID="{BD7A11D6-11B4-4F0E-ACF7-1D5565D76DFA}" presName="textRepeatNode" presStyleLbl="alignNode1" presStyleIdx="1" presStyleCnt="2">
        <dgm:presLayoutVars>
          <dgm:chMax val="0"/>
          <dgm:chPref val="0"/>
          <dgm:bulletEnabled val="1"/>
        </dgm:presLayoutVars>
      </dgm:prSet>
      <dgm:spPr/>
    </dgm:pt>
    <dgm:pt modelId="{09A0AF08-16A9-4493-A612-B32BE66285B4}" type="pres">
      <dgm:prSet presAssocID="{BD7A11D6-11B4-4F0E-ACF7-1D5565D76DFA}" presName="textaccent2" presStyleCnt="0"/>
      <dgm:spPr/>
    </dgm:pt>
    <dgm:pt modelId="{C253243C-65CE-4BED-B9FA-14B92B076FFD}" type="pres">
      <dgm:prSet presAssocID="{BD7A11D6-11B4-4F0E-ACF7-1D5565D76DFA}" presName="accentRepeatNode" presStyleLbl="solidAlignAcc1" presStyleIdx="2" presStyleCnt="4"/>
      <dgm:spPr/>
    </dgm:pt>
    <dgm:pt modelId="{FBE058AF-23BA-44D1-9CAB-7203EF23EE23}" type="pres">
      <dgm:prSet presAssocID="{CB17062C-8B72-4C34-9B89-300769A762BC}" presName="image2" presStyleCnt="0"/>
      <dgm:spPr/>
    </dgm:pt>
    <dgm:pt modelId="{BEDE88C4-685C-48C1-9276-2EB37EA43329}" type="pres">
      <dgm:prSet presAssocID="{CB17062C-8B72-4C34-9B89-300769A762BC}" presName="imageRepeatNode" presStyleLbl="alignAcc1" presStyleIdx="1" presStyleCnt="2"/>
      <dgm:spPr/>
    </dgm:pt>
    <dgm:pt modelId="{C34152C6-6FBA-436B-A4A1-6007D6663796}" type="pres">
      <dgm:prSet presAssocID="{CB17062C-8B72-4C34-9B89-300769A762BC}" presName="imageaccent2" presStyleCnt="0"/>
      <dgm:spPr/>
    </dgm:pt>
    <dgm:pt modelId="{F9F3EFCE-4C1B-4836-BFC6-FB2F35E0A71B}" type="pres">
      <dgm:prSet presAssocID="{CB17062C-8B72-4C34-9B89-300769A762BC}" presName="accentRepeatNode" presStyleLbl="solidAlignAcc1" presStyleIdx="3" presStyleCnt="4"/>
      <dgm:spPr/>
    </dgm:pt>
  </dgm:ptLst>
  <dgm:cxnLst>
    <dgm:cxn modelId="{C67EB05F-D7C0-4AA0-867F-5F71CAC7697B}" srcId="{540AFE5F-1CB9-482B-9020-BCF72D8C44CB}" destId="{66C525EA-7E98-4187-A482-4F8B111B30FD}" srcOrd="0" destOrd="0" parTransId="{DAB7C8F0-1D10-4BFE-9BEC-2A4442AAAF39}" sibTransId="{3EE8F648-7896-4E45-8CEC-622DEBA8E3FB}"/>
    <dgm:cxn modelId="{745F5F42-2CC7-407A-814B-606AA23F948F}" type="presOf" srcId="{CB17062C-8B72-4C34-9B89-300769A762BC}" destId="{BEDE88C4-685C-48C1-9276-2EB37EA43329}" srcOrd="0" destOrd="0" presId="urn:microsoft.com/office/officeart/2008/layout/HexagonCluster"/>
    <dgm:cxn modelId="{3229549C-DE6A-47D5-A5F1-2D7088C492CA}" type="presOf" srcId="{66C525EA-7E98-4187-A482-4F8B111B30FD}" destId="{D8D613F6-3C9C-48E9-BBBE-6AFF5211CF2F}" srcOrd="0" destOrd="0" presId="urn:microsoft.com/office/officeart/2008/layout/HexagonCluster"/>
    <dgm:cxn modelId="{C8E524AA-E6ED-44E9-9E68-73E549493C81}" srcId="{540AFE5F-1CB9-482B-9020-BCF72D8C44CB}" destId="{BD7A11D6-11B4-4F0E-ACF7-1D5565D76DFA}" srcOrd="1" destOrd="0" parTransId="{4C22E585-4DF1-4ECF-BC61-F763B174F8C2}" sibTransId="{CB17062C-8B72-4C34-9B89-300769A762BC}"/>
    <dgm:cxn modelId="{58DD8EB0-8417-4216-8B2E-258F36D24D9C}" type="presOf" srcId="{540AFE5F-1CB9-482B-9020-BCF72D8C44CB}" destId="{51239427-E87C-4ACA-8A2F-1D687F3C6475}" srcOrd="0" destOrd="0" presId="urn:microsoft.com/office/officeart/2008/layout/HexagonCluster"/>
    <dgm:cxn modelId="{7FD180BC-92C1-453E-A400-6E69B8DE3B72}" type="presOf" srcId="{3EE8F648-7896-4E45-8CEC-622DEBA8E3FB}" destId="{8F0E20C6-B7E9-40CB-ACC1-85F03C251ACE}" srcOrd="0" destOrd="0" presId="urn:microsoft.com/office/officeart/2008/layout/HexagonCluster"/>
    <dgm:cxn modelId="{52190ADC-2D08-4B3B-B43D-CD3F0431D4CA}" type="presOf" srcId="{BD7A11D6-11B4-4F0E-ACF7-1D5565D76DFA}" destId="{1967F479-09BD-4ED4-B628-BEC60385B4B3}" srcOrd="0" destOrd="0" presId="urn:microsoft.com/office/officeart/2008/layout/HexagonCluster"/>
    <dgm:cxn modelId="{8052A1DC-4267-4B34-819B-6806F614FB18}" type="presParOf" srcId="{51239427-E87C-4ACA-8A2F-1D687F3C6475}" destId="{CCD97C2C-8F55-4A64-8194-BC8073335B74}" srcOrd="0" destOrd="0" presId="urn:microsoft.com/office/officeart/2008/layout/HexagonCluster"/>
    <dgm:cxn modelId="{96026565-2F51-4BF4-8B22-1ED35A7D7B7B}" type="presParOf" srcId="{CCD97C2C-8F55-4A64-8194-BC8073335B74}" destId="{D8D613F6-3C9C-48E9-BBBE-6AFF5211CF2F}" srcOrd="0" destOrd="0" presId="urn:microsoft.com/office/officeart/2008/layout/HexagonCluster"/>
    <dgm:cxn modelId="{656BE031-EDD8-47D3-BC3C-01A359600C4B}" type="presParOf" srcId="{51239427-E87C-4ACA-8A2F-1D687F3C6475}" destId="{2D2B5861-70B4-427E-A773-6D5DB052BA99}" srcOrd="1" destOrd="0" presId="urn:microsoft.com/office/officeart/2008/layout/HexagonCluster"/>
    <dgm:cxn modelId="{8349043B-CC20-405D-9638-5D6F21840AEE}" type="presParOf" srcId="{2D2B5861-70B4-427E-A773-6D5DB052BA99}" destId="{CADBB1F5-D02A-40C8-8245-46B5B26B26E6}" srcOrd="0" destOrd="0" presId="urn:microsoft.com/office/officeart/2008/layout/HexagonCluster"/>
    <dgm:cxn modelId="{8730FA64-AF3A-41A6-ACD4-1397BD3F897B}" type="presParOf" srcId="{51239427-E87C-4ACA-8A2F-1D687F3C6475}" destId="{23FE17B6-FAEE-483F-AB08-6DCA4E2CFFCA}" srcOrd="2" destOrd="0" presId="urn:microsoft.com/office/officeart/2008/layout/HexagonCluster"/>
    <dgm:cxn modelId="{38BC6DF5-7F51-4EED-89B2-A17E4098E49A}" type="presParOf" srcId="{23FE17B6-FAEE-483F-AB08-6DCA4E2CFFCA}" destId="{8F0E20C6-B7E9-40CB-ACC1-85F03C251ACE}" srcOrd="0" destOrd="0" presId="urn:microsoft.com/office/officeart/2008/layout/HexagonCluster"/>
    <dgm:cxn modelId="{4CE05914-6531-4CD0-81F8-7C130B3B5D72}" type="presParOf" srcId="{51239427-E87C-4ACA-8A2F-1D687F3C6475}" destId="{F70688F3-8455-4E27-A176-EF1E3B7CFB91}" srcOrd="3" destOrd="0" presId="urn:microsoft.com/office/officeart/2008/layout/HexagonCluster"/>
    <dgm:cxn modelId="{E692D7A5-C550-465C-8089-74B8B3FB5503}" type="presParOf" srcId="{F70688F3-8455-4E27-A176-EF1E3B7CFB91}" destId="{4437673F-3AED-4B9C-8F67-AFF362B67B48}" srcOrd="0" destOrd="0" presId="urn:microsoft.com/office/officeart/2008/layout/HexagonCluster"/>
    <dgm:cxn modelId="{851004D6-A430-4B6D-A47B-DC4B2B0BEC6D}" type="presParOf" srcId="{51239427-E87C-4ACA-8A2F-1D687F3C6475}" destId="{F977DAD7-80E2-4ED6-AC2E-F43509E4FF1B}" srcOrd="4" destOrd="0" presId="urn:microsoft.com/office/officeart/2008/layout/HexagonCluster"/>
    <dgm:cxn modelId="{EB9F7A0E-AC0E-4FF9-8560-89FB98113BEA}" type="presParOf" srcId="{F977DAD7-80E2-4ED6-AC2E-F43509E4FF1B}" destId="{1967F479-09BD-4ED4-B628-BEC60385B4B3}" srcOrd="0" destOrd="0" presId="urn:microsoft.com/office/officeart/2008/layout/HexagonCluster"/>
    <dgm:cxn modelId="{90FA67E3-FBC2-4763-A924-C91B821D4143}" type="presParOf" srcId="{51239427-E87C-4ACA-8A2F-1D687F3C6475}" destId="{09A0AF08-16A9-4493-A612-B32BE66285B4}" srcOrd="5" destOrd="0" presId="urn:microsoft.com/office/officeart/2008/layout/HexagonCluster"/>
    <dgm:cxn modelId="{C7F8847A-0E67-4BB9-9C26-AEACBF0826A7}" type="presParOf" srcId="{09A0AF08-16A9-4493-A612-B32BE66285B4}" destId="{C253243C-65CE-4BED-B9FA-14B92B076FFD}" srcOrd="0" destOrd="0" presId="urn:microsoft.com/office/officeart/2008/layout/HexagonCluster"/>
    <dgm:cxn modelId="{AE05BF9F-7C01-4498-BE08-C7DDBCD3E48F}" type="presParOf" srcId="{51239427-E87C-4ACA-8A2F-1D687F3C6475}" destId="{FBE058AF-23BA-44D1-9CAB-7203EF23EE23}" srcOrd="6" destOrd="0" presId="urn:microsoft.com/office/officeart/2008/layout/HexagonCluster"/>
    <dgm:cxn modelId="{7EEFEC2F-8E1D-4C5F-B3D4-D1C5C3F908DE}" type="presParOf" srcId="{FBE058AF-23BA-44D1-9CAB-7203EF23EE23}" destId="{BEDE88C4-685C-48C1-9276-2EB37EA43329}" srcOrd="0" destOrd="0" presId="urn:microsoft.com/office/officeart/2008/layout/HexagonCluster"/>
    <dgm:cxn modelId="{0FCACE0A-49EC-4B93-B4D0-192205C2656C}" type="presParOf" srcId="{51239427-E87C-4ACA-8A2F-1D687F3C6475}" destId="{C34152C6-6FBA-436B-A4A1-6007D6663796}" srcOrd="7" destOrd="0" presId="urn:microsoft.com/office/officeart/2008/layout/HexagonCluster"/>
    <dgm:cxn modelId="{B7E6B164-43FD-4A5D-8CA8-AE357C5A6A98}" type="presParOf" srcId="{C34152C6-6FBA-436B-A4A1-6007D6663796}" destId="{F9F3EFCE-4C1B-4836-BFC6-FB2F35E0A71B}" srcOrd="0" destOrd="0" presId="urn:microsoft.com/office/officeart/2008/layout/HexagonCluster"/>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BF4F6E-545B-496B-B2AA-76B6A48F2B67}" type="doc">
      <dgm:prSet loTypeId="urn:microsoft.com/office/officeart/2005/8/layout/radial5" loCatId="cycle" qsTypeId="urn:microsoft.com/office/officeart/2005/8/quickstyle/simple1" qsCatId="simple" csTypeId="urn:microsoft.com/office/officeart/2005/8/colors/colorful1#3" csCatId="colorful" phldr="1"/>
      <dgm:spPr/>
      <dgm:t>
        <a:bodyPr/>
        <a:lstStyle/>
        <a:p>
          <a:endParaRPr lang="es-AR"/>
        </a:p>
      </dgm:t>
    </dgm:pt>
    <dgm:pt modelId="{778F11E6-F823-4481-8BE0-F46E3CC58EA2}">
      <dgm:prSet phldrT="[Texto]"/>
      <dgm:spPr/>
      <dgm:t>
        <a:bodyPr/>
        <a:lstStyle/>
        <a:p>
          <a:r>
            <a:rPr lang="es-AR" dirty="0"/>
            <a:t> JARDINES DE COSECHA 21</a:t>
          </a:r>
        </a:p>
      </dgm:t>
    </dgm:pt>
    <dgm:pt modelId="{B2D70D0D-670E-4F07-A62E-CED125ACCD1E}" type="parTrans" cxnId="{D9E2BB6E-41E9-4DB3-8407-5AF994993AD3}">
      <dgm:prSet/>
      <dgm:spPr/>
      <dgm:t>
        <a:bodyPr/>
        <a:lstStyle/>
        <a:p>
          <a:endParaRPr lang="es-AR"/>
        </a:p>
      </dgm:t>
    </dgm:pt>
    <dgm:pt modelId="{D5DA20B6-78F5-4B7A-930B-115A79F56639}" type="sibTrans" cxnId="{D9E2BB6E-41E9-4DB3-8407-5AF994993AD3}">
      <dgm:prSet/>
      <dgm:spPr/>
      <dgm:t>
        <a:bodyPr/>
        <a:lstStyle/>
        <a:p>
          <a:endParaRPr lang="es-AR"/>
        </a:p>
      </dgm:t>
    </dgm:pt>
    <dgm:pt modelId="{9587A314-343B-47DD-9BE8-3934CEDAA012}">
      <dgm:prSet phldrT="[Texto]" custT="1"/>
      <dgm:spPr/>
      <dgm:t>
        <a:bodyPr/>
        <a:lstStyle/>
        <a:p>
          <a:r>
            <a:rPr lang="es-AR" sz="1300" b="1" dirty="0"/>
            <a:t>Participantes: </a:t>
          </a:r>
          <a:r>
            <a:rPr lang="es-AR" sz="1800" b="1" dirty="0"/>
            <a:t>500</a:t>
          </a:r>
          <a:r>
            <a:rPr lang="es-AR" sz="1300" b="1" dirty="0"/>
            <a:t> </a:t>
          </a:r>
        </a:p>
        <a:p>
          <a:r>
            <a:rPr lang="es-AR" sz="1000" dirty="0"/>
            <a:t>(el objetivo era 600 pero no se implementó en El Bordo </a:t>
          </a:r>
          <a:r>
            <a:rPr lang="es-AR" sz="1000" b="1" dirty="0"/>
            <a:t>COVID 19</a:t>
          </a:r>
          <a:r>
            <a:rPr lang="es-AR" sz="1000" dirty="0"/>
            <a:t>)</a:t>
          </a:r>
        </a:p>
      </dgm:t>
    </dgm:pt>
    <dgm:pt modelId="{D8392493-A4B1-40A5-948B-83EC0AE45652}" type="parTrans" cxnId="{68924162-FFDA-413E-B239-D34296F71D74}">
      <dgm:prSet/>
      <dgm:spPr/>
      <dgm:t>
        <a:bodyPr/>
        <a:lstStyle/>
        <a:p>
          <a:endParaRPr lang="es-AR"/>
        </a:p>
      </dgm:t>
    </dgm:pt>
    <dgm:pt modelId="{98E04985-4B13-4D08-A513-74BF3649C506}" type="sibTrans" cxnId="{68924162-FFDA-413E-B239-D34296F71D74}">
      <dgm:prSet/>
      <dgm:spPr/>
      <dgm:t>
        <a:bodyPr/>
        <a:lstStyle/>
        <a:p>
          <a:endParaRPr lang="es-AR"/>
        </a:p>
      </dgm:t>
    </dgm:pt>
    <dgm:pt modelId="{2CF10789-87DD-4921-8072-A7C72AF8A1E7}">
      <dgm:prSet phldrT="[Texto]"/>
      <dgm:spPr/>
      <dgm:t>
        <a:bodyPr/>
        <a:lstStyle/>
        <a:p>
          <a:r>
            <a:rPr lang="es-AR" b="1" dirty="0"/>
            <a:t>Familias: 300</a:t>
          </a:r>
          <a:r>
            <a:rPr lang="es-AR" dirty="0"/>
            <a:t>, aproximadamente (datos en proceso)</a:t>
          </a:r>
        </a:p>
      </dgm:t>
    </dgm:pt>
    <dgm:pt modelId="{4C71E012-5C3B-4C8B-B393-4754E3E6BDCB}" type="parTrans" cxnId="{422A42A9-CD3D-4BB1-B289-E322E6E55E96}">
      <dgm:prSet/>
      <dgm:spPr/>
      <dgm:t>
        <a:bodyPr/>
        <a:lstStyle/>
        <a:p>
          <a:endParaRPr lang="es-AR"/>
        </a:p>
      </dgm:t>
    </dgm:pt>
    <dgm:pt modelId="{C88C125E-1F8B-457A-9ABC-7ABC663CF909}" type="sibTrans" cxnId="{422A42A9-CD3D-4BB1-B289-E322E6E55E96}">
      <dgm:prSet/>
      <dgm:spPr/>
      <dgm:t>
        <a:bodyPr/>
        <a:lstStyle/>
        <a:p>
          <a:endParaRPr lang="es-AR"/>
        </a:p>
      </dgm:t>
    </dgm:pt>
    <dgm:pt modelId="{A5FDDCDF-BDA7-4E41-AB6B-37DDA420570A}">
      <dgm:prSet phldrT="[Texto]"/>
      <dgm:spPr/>
      <dgm:t>
        <a:bodyPr/>
        <a:lstStyle/>
        <a:p>
          <a:r>
            <a:rPr lang="es-AR" b="1" dirty="0"/>
            <a:t>RRHH:</a:t>
          </a:r>
        </a:p>
        <a:p>
          <a:r>
            <a:rPr lang="es-AR" b="1" dirty="0"/>
            <a:t>86 personas </a:t>
          </a:r>
          <a:r>
            <a:rPr lang="es-AR" dirty="0"/>
            <a:t>distribuidas en 10 centros. </a:t>
          </a:r>
        </a:p>
      </dgm:t>
    </dgm:pt>
    <dgm:pt modelId="{C840BB9A-64E9-4493-8A82-509C5FC134E4}" type="parTrans" cxnId="{7704F6E2-6F24-4B0F-A29E-AAC30B86D74F}">
      <dgm:prSet/>
      <dgm:spPr/>
      <dgm:t>
        <a:bodyPr/>
        <a:lstStyle/>
        <a:p>
          <a:endParaRPr lang="es-AR"/>
        </a:p>
      </dgm:t>
    </dgm:pt>
    <dgm:pt modelId="{EA550414-C9EA-493B-9B94-B72D22FA56BA}" type="sibTrans" cxnId="{7704F6E2-6F24-4B0F-A29E-AAC30B86D74F}">
      <dgm:prSet/>
      <dgm:spPr/>
      <dgm:t>
        <a:bodyPr/>
        <a:lstStyle/>
        <a:p>
          <a:endParaRPr lang="es-AR"/>
        </a:p>
      </dgm:t>
    </dgm:pt>
    <dgm:pt modelId="{5B2142C4-6D4D-4165-A652-E1BB3A283F61}">
      <dgm:prSet phldrT="[Texto]" custT="1"/>
      <dgm:spPr/>
      <dgm:t>
        <a:bodyPr/>
        <a:lstStyle/>
        <a:p>
          <a:r>
            <a:rPr lang="es-AR" sz="1200" dirty="0"/>
            <a:t>Productores:</a:t>
          </a:r>
        </a:p>
        <a:p>
          <a:r>
            <a:rPr lang="es-AR" sz="1800" dirty="0"/>
            <a:t> 120</a:t>
          </a:r>
        </a:p>
      </dgm:t>
    </dgm:pt>
    <dgm:pt modelId="{9616B2AC-67CC-4230-9C98-0EC4457D2407}" type="parTrans" cxnId="{9E3525F5-8693-4B6A-90CD-B063A68F2ECE}">
      <dgm:prSet/>
      <dgm:spPr/>
      <dgm:t>
        <a:bodyPr/>
        <a:lstStyle/>
        <a:p>
          <a:endParaRPr lang="es-AR"/>
        </a:p>
      </dgm:t>
    </dgm:pt>
    <dgm:pt modelId="{68B62A01-0E41-4A4E-A77C-7467ADDBF7F2}" type="sibTrans" cxnId="{9E3525F5-8693-4B6A-90CD-B063A68F2ECE}">
      <dgm:prSet/>
      <dgm:spPr/>
      <dgm:t>
        <a:bodyPr/>
        <a:lstStyle/>
        <a:p>
          <a:endParaRPr lang="es-AR"/>
        </a:p>
      </dgm:t>
    </dgm:pt>
    <dgm:pt modelId="{688348AB-A0C4-4C6A-A818-0DD21B737543}">
      <dgm:prSet phldrT="[Texto]" custT="1"/>
      <dgm:spPr/>
      <dgm:t>
        <a:bodyPr/>
        <a:lstStyle/>
        <a:p>
          <a:r>
            <a:rPr lang="es-AR" sz="1200" dirty="0"/>
            <a:t>Articulaciones Público Privadas: </a:t>
          </a:r>
          <a:r>
            <a:rPr lang="es-AR" sz="1800" dirty="0"/>
            <a:t>16 </a:t>
          </a:r>
        </a:p>
      </dgm:t>
    </dgm:pt>
    <dgm:pt modelId="{A86EE8DB-2768-4519-AD8F-4D6813EE4AA2}" type="parTrans" cxnId="{FEDC02CD-F09A-446E-9602-324FDCCBF71A}">
      <dgm:prSet/>
      <dgm:spPr/>
      <dgm:t>
        <a:bodyPr/>
        <a:lstStyle/>
        <a:p>
          <a:endParaRPr lang="es-AR"/>
        </a:p>
      </dgm:t>
    </dgm:pt>
    <dgm:pt modelId="{0CE576D8-51C2-4E98-9B17-9546EFC9C9EE}" type="sibTrans" cxnId="{FEDC02CD-F09A-446E-9602-324FDCCBF71A}">
      <dgm:prSet/>
      <dgm:spPr/>
      <dgm:t>
        <a:bodyPr/>
        <a:lstStyle/>
        <a:p>
          <a:endParaRPr lang="es-AR"/>
        </a:p>
      </dgm:t>
    </dgm:pt>
    <dgm:pt modelId="{FA65C9AD-EB4D-4AB7-80EE-E2574A39B696}" type="pres">
      <dgm:prSet presAssocID="{FEBF4F6E-545B-496B-B2AA-76B6A48F2B67}" presName="Name0" presStyleCnt="0">
        <dgm:presLayoutVars>
          <dgm:chMax val="1"/>
          <dgm:dir/>
          <dgm:animLvl val="ctr"/>
          <dgm:resizeHandles val="exact"/>
        </dgm:presLayoutVars>
      </dgm:prSet>
      <dgm:spPr/>
    </dgm:pt>
    <dgm:pt modelId="{363B9FD9-BD84-487E-B4CB-CDF935CBCB84}" type="pres">
      <dgm:prSet presAssocID="{778F11E6-F823-4481-8BE0-F46E3CC58EA2}" presName="centerShape" presStyleLbl="node0" presStyleIdx="0" presStyleCnt="1"/>
      <dgm:spPr/>
    </dgm:pt>
    <dgm:pt modelId="{63B8D5B7-716E-45B8-80F9-789095502AB1}" type="pres">
      <dgm:prSet presAssocID="{D8392493-A4B1-40A5-948B-83EC0AE45652}" presName="parTrans" presStyleLbl="sibTrans2D1" presStyleIdx="0" presStyleCnt="5"/>
      <dgm:spPr/>
    </dgm:pt>
    <dgm:pt modelId="{81316894-1901-4F97-A55D-A9193ADAA6F2}" type="pres">
      <dgm:prSet presAssocID="{D8392493-A4B1-40A5-948B-83EC0AE45652}" presName="connectorText" presStyleLbl="sibTrans2D1" presStyleIdx="0" presStyleCnt="5"/>
      <dgm:spPr/>
    </dgm:pt>
    <dgm:pt modelId="{44C3574B-5364-4983-BB86-43244893C363}" type="pres">
      <dgm:prSet presAssocID="{9587A314-343B-47DD-9BE8-3934CEDAA012}" presName="node" presStyleLbl="node1" presStyleIdx="0" presStyleCnt="5">
        <dgm:presLayoutVars>
          <dgm:bulletEnabled val="1"/>
        </dgm:presLayoutVars>
      </dgm:prSet>
      <dgm:spPr/>
    </dgm:pt>
    <dgm:pt modelId="{13B3320D-57AD-4BD1-9515-100EF5FC634A}" type="pres">
      <dgm:prSet presAssocID="{4C71E012-5C3B-4C8B-B393-4754E3E6BDCB}" presName="parTrans" presStyleLbl="sibTrans2D1" presStyleIdx="1" presStyleCnt="5"/>
      <dgm:spPr/>
    </dgm:pt>
    <dgm:pt modelId="{29B9F08C-1653-4E0F-AF9B-89974B929709}" type="pres">
      <dgm:prSet presAssocID="{4C71E012-5C3B-4C8B-B393-4754E3E6BDCB}" presName="connectorText" presStyleLbl="sibTrans2D1" presStyleIdx="1" presStyleCnt="5"/>
      <dgm:spPr/>
    </dgm:pt>
    <dgm:pt modelId="{2CEA071A-3D1C-488A-BF31-D20FF2D6CECE}" type="pres">
      <dgm:prSet presAssocID="{2CF10789-87DD-4921-8072-A7C72AF8A1E7}" presName="node" presStyleLbl="node1" presStyleIdx="1" presStyleCnt="5">
        <dgm:presLayoutVars>
          <dgm:bulletEnabled val="1"/>
        </dgm:presLayoutVars>
      </dgm:prSet>
      <dgm:spPr/>
    </dgm:pt>
    <dgm:pt modelId="{049E4F29-23A7-4FD1-ABFD-85102A8F2661}" type="pres">
      <dgm:prSet presAssocID="{C840BB9A-64E9-4493-8A82-509C5FC134E4}" presName="parTrans" presStyleLbl="sibTrans2D1" presStyleIdx="2" presStyleCnt="5"/>
      <dgm:spPr/>
    </dgm:pt>
    <dgm:pt modelId="{67EE9814-AB73-444C-A86A-8DB41E258F03}" type="pres">
      <dgm:prSet presAssocID="{C840BB9A-64E9-4493-8A82-509C5FC134E4}" presName="connectorText" presStyleLbl="sibTrans2D1" presStyleIdx="2" presStyleCnt="5"/>
      <dgm:spPr/>
    </dgm:pt>
    <dgm:pt modelId="{BFE77890-30EF-478E-96A3-E72D16F10830}" type="pres">
      <dgm:prSet presAssocID="{A5FDDCDF-BDA7-4E41-AB6B-37DDA420570A}" presName="node" presStyleLbl="node1" presStyleIdx="2" presStyleCnt="5">
        <dgm:presLayoutVars>
          <dgm:bulletEnabled val="1"/>
        </dgm:presLayoutVars>
      </dgm:prSet>
      <dgm:spPr/>
    </dgm:pt>
    <dgm:pt modelId="{F7FF9AB1-9200-4D4C-B91B-0DE8AF532303}" type="pres">
      <dgm:prSet presAssocID="{9616B2AC-67CC-4230-9C98-0EC4457D2407}" presName="parTrans" presStyleLbl="sibTrans2D1" presStyleIdx="3" presStyleCnt="5"/>
      <dgm:spPr/>
    </dgm:pt>
    <dgm:pt modelId="{47B18DE6-78F2-4A9B-9D39-A8F0A9BC32DE}" type="pres">
      <dgm:prSet presAssocID="{9616B2AC-67CC-4230-9C98-0EC4457D2407}" presName="connectorText" presStyleLbl="sibTrans2D1" presStyleIdx="3" presStyleCnt="5"/>
      <dgm:spPr/>
    </dgm:pt>
    <dgm:pt modelId="{A7337ADC-4D34-43B9-A0D3-4F638A02F69A}" type="pres">
      <dgm:prSet presAssocID="{5B2142C4-6D4D-4165-A652-E1BB3A283F61}" presName="node" presStyleLbl="node1" presStyleIdx="3" presStyleCnt="5">
        <dgm:presLayoutVars>
          <dgm:bulletEnabled val="1"/>
        </dgm:presLayoutVars>
      </dgm:prSet>
      <dgm:spPr/>
    </dgm:pt>
    <dgm:pt modelId="{AAE24F8F-0876-4D84-BA42-E2CB46C43991}" type="pres">
      <dgm:prSet presAssocID="{A86EE8DB-2768-4519-AD8F-4D6813EE4AA2}" presName="parTrans" presStyleLbl="sibTrans2D1" presStyleIdx="4" presStyleCnt="5"/>
      <dgm:spPr/>
    </dgm:pt>
    <dgm:pt modelId="{DFA93BBC-78E6-401C-BD3E-FB85377B8AC9}" type="pres">
      <dgm:prSet presAssocID="{A86EE8DB-2768-4519-AD8F-4D6813EE4AA2}" presName="connectorText" presStyleLbl="sibTrans2D1" presStyleIdx="4" presStyleCnt="5"/>
      <dgm:spPr/>
    </dgm:pt>
    <dgm:pt modelId="{026618AF-6775-4A3F-83B3-FA96100A3E3B}" type="pres">
      <dgm:prSet presAssocID="{688348AB-A0C4-4C6A-A818-0DD21B737543}" presName="node" presStyleLbl="node1" presStyleIdx="4" presStyleCnt="5">
        <dgm:presLayoutVars>
          <dgm:bulletEnabled val="1"/>
        </dgm:presLayoutVars>
      </dgm:prSet>
      <dgm:spPr/>
    </dgm:pt>
  </dgm:ptLst>
  <dgm:cxnLst>
    <dgm:cxn modelId="{CF918801-C3ED-4AAC-937F-9F97C72B54D0}" type="presOf" srcId="{C840BB9A-64E9-4493-8A82-509C5FC134E4}" destId="{67EE9814-AB73-444C-A86A-8DB41E258F03}" srcOrd="1" destOrd="0" presId="urn:microsoft.com/office/officeart/2005/8/layout/radial5"/>
    <dgm:cxn modelId="{EBADB014-E7DF-4393-A460-75B889EF6C18}" type="presOf" srcId="{2CF10789-87DD-4921-8072-A7C72AF8A1E7}" destId="{2CEA071A-3D1C-488A-BF31-D20FF2D6CECE}" srcOrd="0" destOrd="0" presId="urn:microsoft.com/office/officeart/2005/8/layout/radial5"/>
    <dgm:cxn modelId="{9807E135-9240-4FE1-9E42-E530E489BEB0}" type="presOf" srcId="{4C71E012-5C3B-4C8B-B393-4754E3E6BDCB}" destId="{29B9F08C-1653-4E0F-AF9B-89974B929709}" srcOrd="1" destOrd="0" presId="urn:microsoft.com/office/officeart/2005/8/layout/radial5"/>
    <dgm:cxn modelId="{D8A1225E-7B51-47F1-B40C-3F5FBAEC76F1}" type="presOf" srcId="{778F11E6-F823-4481-8BE0-F46E3CC58EA2}" destId="{363B9FD9-BD84-487E-B4CB-CDF935CBCB84}" srcOrd="0" destOrd="0" presId="urn:microsoft.com/office/officeart/2005/8/layout/radial5"/>
    <dgm:cxn modelId="{68924162-FFDA-413E-B239-D34296F71D74}" srcId="{778F11E6-F823-4481-8BE0-F46E3CC58EA2}" destId="{9587A314-343B-47DD-9BE8-3934CEDAA012}" srcOrd="0" destOrd="0" parTransId="{D8392493-A4B1-40A5-948B-83EC0AE45652}" sibTransId="{98E04985-4B13-4D08-A513-74BF3649C506}"/>
    <dgm:cxn modelId="{1A224247-FE30-4663-BE67-984997F58699}" type="presOf" srcId="{D8392493-A4B1-40A5-948B-83EC0AE45652}" destId="{63B8D5B7-716E-45B8-80F9-789095502AB1}" srcOrd="0" destOrd="0" presId="urn:microsoft.com/office/officeart/2005/8/layout/radial5"/>
    <dgm:cxn modelId="{77EB2849-7E75-47F5-B586-EDC77AC7BD41}" type="presOf" srcId="{FEBF4F6E-545B-496B-B2AA-76B6A48F2B67}" destId="{FA65C9AD-EB4D-4AB7-80EE-E2574A39B696}" srcOrd="0" destOrd="0" presId="urn:microsoft.com/office/officeart/2005/8/layout/radial5"/>
    <dgm:cxn modelId="{D9E2BB6E-41E9-4DB3-8407-5AF994993AD3}" srcId="{FEBF4F6E-545B-496B-B2AA-76B6A48F2B67}" destId="{778F11E6-F823-4481-8BE0-F46E3CC58EA2}" srcOrd="0" destOrd="0" parTransId="{B2D70D0D-670E-4F07-A62E-CED125ACCD1E}" sibTransId="{D5DA20B6-78F5-4B7A-930B-115A79F56639}"/>
    <dgm:cxn modelId="{C174287C-7DEB-4361-9D81-FC8541E24BF5}" type="presOf" srcId="{5B2142C4-6D4D-4165-A652-E1BB3A283F61}" destId="{A7337ADC-4D34-43B9-A0D3-4F638A02F69A}" srcOrd="0" destOrd="0" presId="urn:microsoft.com/office/officeart/2005/8/layout/radial5"/>
    <dgm:cxn modelId="{72DC8E80-23B9-4787-A2E5-9C469E994ADC}" type="presOf" srcId="{4C71E012-5C3B-4C8B-B393-4754E3E6BDCB}" destId="{13B3320D-57AD-4BD1-9515-100EF5FC634A}" srcOrd="0" destOrd="0" presId="urn:microsoft.com/office/officeart/2005/8/layout/radial5"/>
    <dgm:cxn modelId="{5C2A7F87-948B-487B-B6C9-0460BBC928BD}" type="presOf" srcId="{688348AB-A0C4-4C6A-A818-0DD21B737543}" destId="{026618AF-6775-4A3F-83B3-FA96100A3E3B}" srcOrd="0" destOrd="0" presId="urn:microsoft.com/office/officeart/2005/8/layout/radial5"/>
    <dgm:cxn modelId="{C41DF694-0534-4BF3-8DBB-6BEF14D52E75}" type="presOf" srcId="{9616B2AC-67CC-4230-9C98-0EC4457D2407}" destId="{47B18DE6-78F2-4A9B-9D39-A8F0A9BC32DE}" srcOrd="1" destOrd="0" presId="urn:microsoft.com/office/officeart/2005/8/layout/radial5"/>
    <dgm:cxn modelId="{0F5BF5A4-32E4-47CD-9C16-2A36C8E188D4}" type="presOf" srcId="{A86EE8DB-2768-4519-AD8F-4D6813EE4AA2}" destId="{AAE24F8F-0876-4D84-BA42-E2CB46C43991}" srcOrd="0" destOrd="0" presId="urn:microsoft.com/office/officeart/2005/8/layout/radial5"/>
    <dgm:cxn modelId="{422A42A9-CD3D-4BB1-B289-E322E6E55E96}" srcId="{778F11E6-F823-4481-8BE0-F46E3CC58EA2}" destId="{2CF10789-87DD-4921-8072-A7C72AF8A1E7}" srcOrd="1" destOrd="0" parTransId="{4C71E012-5C3B-4C8B-B393-4754E3E6BDCB}" sibTransId="{C88C125E-1F8B-457A-9ABC-7ABC663CF909}"/>
    <dgm:cxn modelId="{596DB5B8-E780-4A06-8F53-0B6D850C78AA}" type="presOf" srcId="{9587A314-343B-47DD-9BE8-3934CEDAA012}" destId="{44C3574B-5364-4983-BB86-43244893C363}" srcOrd="0" destOrd="0" presId="urn:microsoft.com/office/officeart/2005/8/layout/radial5"/>
    <dgm:cxn modelId="{FEDC02CD-F09A-446E-9602-324FDCCBF71A}" srcId="{778F11E6-F823-4481-8BE0-F46E3CC58EA2}" destId="{688348AB-A0C4-4C6A-A818-0DD21B737543}" srcOrd="4" destOrd="0" parTransId="{A86EE8DB-2768-4519-AD8F-4D6813EE4AA2}" sibTransId="{0CE576D8-51C2-4E98-9B17-9546EFC9C9EE}"/>
    <dgm:cxn modelId="{A564B2D0-2445-4BF8-B034-56F53D387045}" type="presOf" srcId="{9616B2AC-67CC-4230-9C98-0EC4457D2407}" destId="{F7FF9AB1-9200-4D4C-B91B-0DE8AF532303}" srcOrd="0" destOrd="0" presId="urn:microsoft.com/office/officeart/2005/8/layout/radial5"/>
    <dgm:cxn modelId="{59A1C2D3-1EDD-45BA-B6F8-03FC0AF7D4B9}" type="presOf" srcId="{A86EE8DB-2768-4519-AD8F-4D6813EE4AA2}" destId="{DFA93BBC-78E6-401C-BD3E-FB85377B8AC9}" srcOrd="1" destOrd="0" presId="urn:microsoft.com/office/officeart/2005/8/layout/radial5"/>
    <dgm:cxn modelId="{9C356ED6-2D3E-442F-A086-918B8D113961}" type="presOf" srcId="{C840BB9A-64E9-4493-8A82-509C5FC134E4}" destId="{049E4F29-23A7-4FD1-ABFD-85102A8F2661}" srcOrd="0" destOrd="0" presId="urn:microsoft.com/office/officeart/2005/8/layout/radial5"/>
    <dgm:cxn modelId="{3F8F27E0-3917-4086-81C2-A2857C186632}" type="presOf" srcId="{D8392493-A4B1-40A5-948B-83EC0AE45652}" destId="{81316894-1901-4F97-A55D-A9193ADAA6F2}" srcOrd="1" destOrd="0" presId="urn:microsoft.com/office/officeart/2005/8/layout/radial5"/>
    <dgm:cxn modelId="{7704F6E2-6F24-4B0F-A29E-AAC30B86D74F}" srcId="{778F11E6-F823-4481-8BE0-F46E3CC58EA2}" destId="{A5FDDCDF-BDA7-4E41-AB6B-37DDA420570A}" srcOrd="2" destOrd="0" parTransId="{C840BB9A-64E9-4493-8A82-509C5FC134E4}" sibTransId="{EA550414-C9EA-493B-9B94-B72D22FA56BA}"/>
    <dgm:cxn modelId="{9E3525F5-8693-4B6A-90CD-B063A68F2ECE}" srcId="{778F11E6-F823-4481-8BE0-F46E3CC58EA2}" destId="{5B2142C4-6D4D-4165-A652-E1BB3A283F61}" srcOrd="3" destOrd="0" parTransId="{9616B2AC-67CC-4230-9C98-0EC4457D2407}" sibTransId="{68B62A01-0E41-4A4E-A77C-7467ADDBF7F2}"/>
    <dgm:cxn modelId="{88993AF9-44F9-459A-91BC-CDAE6B41FB1A}" type="presOf" srcId="{A5FDDCDF-BDA7-4E41-AB6B-37DDA420570A}" destId="{BFE77890-30EF-478E-96A3-E72D16F10830}" srcOrd="0" destOrd="0" presId="urn:microsoft.com/office/officeart/2005/8/layout/radial5"/>
    <dgm:cxn modelId="{C2B585EA-41DA-4DC5-ABB4-6A723538CDDC}" type="presParOf" srcId="{FA65C9AD-EB4D-4AB7-80EE-E2574A39B696}" destId="{363B9FD9-BD84-487E-B4CB-CDF935CBCB84}" srcOrd="0" destOrd="0" presId="urn:microsoft.com/office/officeart/2005/8/layout/radial5"/>
    <dgm:cxn modelId="{505CF016-482B-4209-A338-6C9115AF46F8}" type="presParOf" srcId="{FA65C9AD-EB4D-4AB7-80EE-E2574A39B696}" destId="{63B8D5B7-716E-45B8-80F9-789095502AB1}" srcOrd="1" destOrd="0" presId="urn:microsoft.com/office/officeart/2005/8/layout/radial5"/>
    <dgm:cxn modelId="{07186C94-F9E4-45F6-8C1C-F57257B711BB}" type="presParOf" srcId="{63B8D5B7-716E-45B8-80F9-789095502AB1}" destId="{81316894-1901-4F97-A55D-A9193ADAA6F2}" srcOrd="0" destOrd="0" presId="urn:microsoft.com/office/officeart/2005/8/layout/radial5"/>
    <dgm:cxn modelId="{C5A3039A-8CCC-4590-B6E7-3874BF588F77}" type="presParOf" srcId="{FA65C9AD-EB4D-4AB7-80EE-E2574A39B696}" destId="{44C3574B-5364-4983-BB86-43244893C363}" srcOrd="2" destOrd="0" presId="urn:microsoft.com/office/officeart/2005/8/layout/radial5"/>
    <dgm:cxn modelId="{03194C4C-A9A4-44FC-B791-20D7B4F460B7}" type="presParOf" srcId="{FA65C9AD-EB4D-4AB7-80EE-E2574A39B696}" destId="{13B3320D-57AD-4BD1-9515-100EF5FC634A}" srcOrd="3" destOrd="0" presId="urn:microsoft.com/office/officeart/2005/8/layout/radial5"/>
    <dgm:cxn modelId="{52D8D185-48AA-488D-9A3D-ECC7FC908F21}" type="presParOf" srcId="{13B3320D-57AD-4BD1-9515-100EF5FC634A}" destId="{29B9F08C-1653-4E0F-AF9B-89974B929709}" srcOrd="0" destOrd="0" presId="urn:microsoft.com/office/officeart/2005/8/layout/radial5"/>
    <dgm:cxn modelId="{07196AF2-322E-4BDD-B504-F71689BBE0CE}" type="presParOf" srcId="{FA65C9AD-EB4D-4AB7-80EE-E2574A39B696}" destId="{2CEA071A-3D1C-488A-BF31-D20FF2D6CECE}" srcOrd="4" destOrd="0" presId="urn:microsoft.com/office/officeart/2005/8/layout/radial5"/>
    <dgm:cxn modelId="{0369A289-38BF-422F-933A-C53F9C0434F6}" type="presParOf" srcId="{FA65C9AD-EB4D-4AB7-80EE-E2574A39B696}" destId="{049E4F29-23A7-4FD1-ABFD-85102A8F2661}" srcOrd="5" destOrd="0" presId="urn:microsoft.com/office/officeart/2005/8/layout/radial5"/>
    <dgm:cxn modelId="{FA8DBD2D-AFDC-4509-BC53-C9193B527DA7}" type="presParOf" srcId="{049E4F29-23A7-4FD1-ABFD-85102A8F2661}" destId="{67EE9814-AB73-444C-A86A-8DB41E258F03}" srcOrd="0" destOrd="0" presId="urn:microsoft.com/office/officeart/2005/8/layout/radial5"/>
    <dgm:cxn modelId="{31E56EF2-5818-4F0F-B736-B5D9EBEE3C2A}" type="presParOf" srcId="{FA65C9AD-EB4D-4AB7-80EE-E2574A39B696}" destId="{BFE77890-30EF-478E-96A3-E72D16F10830}" srcOrd="6" destOrd="0" presId="urn:microsoft.com/office/officeart/2005/8/layout/radial5"/>
    <dgm:cxn modelId="{1120E4BD-CC63-42A9-AD38-2C4A3E1BF173}" type="presParOf" srcId="{FA65C9AD-EB4D-4AB7-80EE-E2574A39B696}" destId="{F7FF9AB1-9200-4D4C-B91B-0DE8AF532303}" srcOrd="7" destOrd="0" presId="urn:microsoft.com/office/officeart/2005/8/layout/radial5"/>
    <dgm:cxn modelId="{D4364DF5-E1B3-4821-B7F2-8055462097BD}" type="presParOf" srcId="{F7FF9AB1-9200-4D4C-B91B-0DE8AF532303}" destId="{47B18DE6-78F2-4A9B-9D39-A8F0A9BC32DE}" srcOrd="0" destOrd="0" presId="urn:microsoft.com/office/officeart/2005/8/layout/radial5"/>
    <dgm:cxn modelId="{102A9235-35C8-4EE3-9EB2-EA976F934C4D}" type="presParOf" srcId="{FA65C9AD-EB4D-4AB7-80EE-E2574A39B696}" destId="{A7337ADC-4D34-43B9-A0D3-4F638A02F69A}" srcOrd="8" destOrd="0" presId="urn:microsoft.com/office/officeart/2005/8/layout/radial5"/>
    <dgm:cxn modelId="{166D4142-631A-42E5-81FA-D2BDB1CADAF3}" type="presParOf" srcId="{FA65C9AD-EB4D-4AB7-80EE-E2574A39B696}" destId="{AAE24F8F-0876-4D84-BA42-E2CB46C43991}" srcOrd="9" destOrd="0" presId="urn:microsoft.com/office/officeart/2005/8/layout/radial5"/>
    <dgm:cxn modelId="{BBEC67F0-6FC3-43E9-AD01-6320D1537A58}" type="presParOf" srcId="{AAE24F8F-0876-4D84-BA42-E2CB46C43991}" destId="{DFA93BBC-78E6-401C-BD3E-FB85377B8AC9}" srcOrd="0" destOrd="0" presId="urn:microsoft.com/office/officeart/2005/8/layout/radial5"/>
    <dgm:cxn modelId="{304BD759-6BA3-4E22-B990-6F19B1E64039}" type="presParOf" srcId="{FA65C9AD-EB4D-4AB7-80EE-E2574A39B696}" destId="{026618AF-6775-4A3F-83B3-FA96100A3E3B}" srcOrd="10"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D037F-9D6C-4EED-998A-6AF411D8CC32}">
      <dsp:nvSpPr>
        <dsp:cNvPr id="0" name=""/>
        <dsp:cNvSpPr/>
      </dsp:nvSpPr>
      <dsp:spPr>
        <a:xfrm>
          <a:off x="2350246" y="1126302"/>
          <a:ext cx="4755302" cy="4755302"/>
        </a:xfrm>
        <a:prstGeom prst="blockArc">
          <a:avLst>
            <a:gd name="adj1" fmla="val 8898764"/>
            <a:gd name="adj2" fmla="val 1603896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D78094-1ACD-4D92-BB85-C35599584F70}">
      <dsp:nvSpPr>
        <dsp:cNvPr id="0" name=""/>
        <dsp:cNvSpPr/>
      </dsp:nvSpPr>
      <dsp:spPr>
        <a:xfrm>
          <a:off x="2275698" y="1013071"/>
          <a:ext cx="4755302" cy="4755302"/>
        </a:xfrm>
        <a:prstGeom prst="blockArc">
          <a:avLst>
            <a:gd name="adj1" fmla="val 1878812"/>
            <a:gd name="adj2" fmla="val 8698064"/>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2BA522-4F22-4085-9FBE-5FBAE6FD5A38}">
      <dsp:nvSpPr>
        <dsp:cNvPr id="0" name=""/>
        <dsp:cNvSpPr/>
      </dsp:nvSpPr>
      <dsp:spPr>
        <a:xfrm>
          <a:off x="2209855" y="1128634"/>
          <a:ext cx="4755302" cy="4755302"/>
        </a:xfrm>
        <a:prstGeom prst="blockArc">
          <a:avLst>
            <a:gd name="adj1" fmla="val 16246831"/>
            <a:gd name="adj2" fmla="val 1681908"/>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D93C5B-0100-4BD1-8D44-315B77618326}">
      <dsp:nvSpPr>
        <dsp:cNvPr id="0" name=""/>
        <dsp:cNvSpPr/>
      </dsp:nvSpPr>
      <dsp:spPr>
        <a:xfrm>
          <a:off x="4245588" y="2537584"/>
          <a:ext cx="545516" cy="25746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1" kern="1200" dirty="0">
              <a:solidFill>
                <a:schemeClr val="accent2"/>
              </a:solidFill>
            </a:rPr>
            <a:t> </a:t>
          </a:r>
          <a:endParaRPr lang="es-AR" sz="1100" kern="1200" dirty="0">
            <a:solidFill>
              <a:schemeClr val="accent2"/>
            </a:solidFill>
          </a:endParaRPr>
        </a:p>
      </dsp:txBody>
      <dsp:txXfrm>
        <a:off x="4325477" y="2575289"/>
        <a:ext cx="385738" cy="182056"/>
      </dsp:txXfrm>
    </dsp:sp>
    <dsp:sp modelId="{CD98EDE3-4F88-48A1-B672-1D1F68BE68BF}">
      <dsp:nvSpPr>
        <dsp:cNvPr id="0" name=""/>
        <dsp:cNvSpPr/>
      </dsp:nvSpPr>
      <dsp:spPr>
        <a:xfrm>
          <a:off x="3102225" y="228316"/>
          <a:ext cx="3033836" cy="1911485"/>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kern="1200" dirty="0"/>
            <a:t>Reconocido por la OIT como buena práctica, dada su pertinencia para con la política pública nacional en materia de prevención y erradicación del trabajo infantil.</a:t>
          </a:r>
        </a:p>
      </dsp:txBody>
      <dsp:txXfrm>
        <a:off x="3546520" y="508246"/>
        <a:ext cx="2145246" cy="1351625"/>
      </dsp:txXfrm>
    </dsp:sp>
    <dsp:sp modelId="{8E066A61-D283-4EFC-AB3D-C9C950A97E74}">
      <dsp:nvSpPr>
        <dsp:cNvPr id="0" name=""/>
        <dsp:cNvSpPr/>
      </dsp:nvSpPr>
      <dsp:spPr>
        <a:xfrm>
          <a:off x="5302728" y="3705162"/>
          <a:ext cx="2669534" cy="178516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kern="1200" dirty="0"/>
            <a:t>Nuestro país, considera que esta política es una herramienta fundamental para prevenir y erradicar el trabajo infantil, especialmente en las zonas rurales. </a:t>
          </a:r>
        </a:p>
      </dsp:txBody>
      <dsp:txXfrm>
        <a:off x="5693672" y="3966593"/>
        <a:ext cx="1887646" cy="1262302"/>
      </dsp:txXfrm>
    </dsp:sp>
    <dsp:sp modelId="{A7F42C0D-C9F5-4D67-8933-975F70B05A14}">
      <dsp:nvSpPr>
        <dsp:cNvPr id="0" name=""/>
        <dsp:cNvSpPr/>
      </dsp:nvSpPr>
      <dsp:spPr>
        <a:xfrm>
          <a:off x="1311519" y="3705165"/>
          <a:ext cx="2880294" cy="203745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kern="1200" dirty="0"/>
            <a:t>La experiencia de Jardines de Cosecha se presentó en espacios de intercambio tanto a nivel internacional como regional.</a:t>
          </a:r>
        </a:p>
      </dsp:txBody>
      <dsp:txXfrm>
        <a:off x="1733328" y="4003543"/>
        <a:ext cx="2036676" cy="1440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35D6-51A7-4A99-A339-630F0D6A50DD}">
      <dsp:nvSpPr>
        <dsp:cNvPr id="0" name=""/>
        <dsp:cNvSpPr/>
      </dsp:nvSpPr>
      <dsp:spPr>
        <a:xfrm>
          <a:off x="2048" y="0"/>
          <a:ext cx="2146914" cy="56886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AR" sz="1200" b="1" kern="1200" dirty="0"/>
            <a:t>Brindar un espacio de cuidado y atención para los hijos de trabajadores rurales tabacaleros y pequeños productores.</a:t>
          </a:r>
          <a:endParaRPr lang="es-AR" sz="1200" kern="1200" dirty="0"/>
        </a:p>
        <a:p>
          <a:pPr marL="0" lvl="0" indent="0" algn="ctr" defTabSz="533400">
            <a:lnSpc>
              <a:spcPct val="90000"/>
            </a:lnSpc>
            <a:spcBef>
              <a:spcPct val="0"/>
            </a:spcBef>
            <a:spcAft>
              <a:spcPct val="35000"/>
            </a:spcAft>
            <a:buNone/>
          </a:pPr>
          <a:r>
            <a:rPr lang="es-AR" sz="1200" kern="1200" dirty="0"/>
            <a:t> </a:t>
          </a:r>
        </a:p>
        <a:p>
          <a:pPr marL="0" lvl="0" indent="0" algn="ctr" defTabSz="533400">
            <a:lnSpc>
              <a:spcPct val="90000"/>
            </a:lnSpc>
            <a:spcBef>
              <a:spcPct val="0"/>
            </a:spcBef>
            <a:spcAft>
              <a:spcPct val="35000"/>
            </a:spcAft>
            <a:buNone/>
          </a:pPr>
          <a:endParaRPr lang="es-AR" sz="1200" b="1" kern="1200" dirty="0"/>
        </a:p>
        <a:p>
          <a:pPr marL="0" lvl="0" indent="0" algn="ctr" defTabSz="533400">
            <a:lnSpc>
              <a:spcPct val="90000"/>
            </a:lnSpc>
            <a:spcBef>
              <a:spcPct val="0"/>
            </a:spcBef>
            <a:spcAft>
              <a:spcPct val="35000"/>
            </a:spcAft>
            <a:buNone/>
          </a:pPr>
          <a:endParaRPr lang="es-AR" sz="1200" b="1" kern="1200" dirty="0"/>
        </a:p>
        <a:p>
          <a:pPr marL="0" lvl="0" indent="0" algn="ctr" defTabSz="533400">
            <a:lnSpc>
              <a:spcPct val="90000"/>
            </a:lnSpc>
            <a:spcBef>
              <a:spcPct val="0"/>
            </a:spcBef>
            <a:spcAft>
              <a:spcPct val="35000"/>
            </a:spcAft>
            <a:buNone/>
          </a:pPr>
          <a:r>
            <a:rPr lang="es-AR" sz="1200" b="1" kern="1200" dirty="0"/>
            <a:t>Objetivo 1</a:t>
          </a:r>
        </a:p>
      </dsp:txBody>
      <dsp:txXfrm>
        <a:off x="2048" y="2275452"/>
        <a:ext cx="2146914" cy="2275452"/>
      </dsp:txXfrm>
    </dsp:sp>
    <dsp:sp modelId="{D9885022-9D9C-4B6A-8142-C866BDBC9FE2}">
      <dsp:nvSpPr>
        <dsp:cNvPr id="0" name=""/>
        <dsp:cNvSpPr/>
      </dsp:nvSpPr>
      <dsp:spPr>
        <a:xfrm>
          <a:off x="128348" y="341317"/>
          <a:ext cx="1894314" cy="1894314"/>
        </a:xfrm>
        <a:prstGeom prst="ellipse">
          <a:avLst/>
        </a:prstGeom>
        <a:blipFill>
          <a:blip xmlns:r="http://schemas.openxmlformats.org/officeDocument/2006/relationships" r:embed="rId1"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20B55A-A504-4DC2-A89A-EBC23644761A}">
      <dsp:nvSpPr>
        <dsp:cNvPr id="0" name=""/>
        <dsp:cNvSpPr/>
      </dsp:nvSpPr>
      <dsp:spPr>
        <a:xfrm>
          <a:off x="2213369" y="0"/>
          <a:ext cx="2146914" cy="56886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AR" sz="1200" b="1" kern="1200" dirty="0"/>
            <a:t>Promover el control del estado de salud </a:t>
          </a:r>
          <a:r>
            <a:rPr lang="es-AR" sz="1200" kern="1200" dirty="0"/>
            <a:t>de los participantes, facilitando la atención médica y propiciando acciones de prevención, higiene, alimentación y vida saludable. </a:t>
          </a:r>
        </a:p>
        <a:p>
          <a:pPr marL="0" lvl="0" indent="0" algn="just" defTabSz="533400">
            <a:lnSpc>
              <a:spcPct val="90000"/>
            </a:lnSpc>
            <a:spcBef>
              <a:spcPct val="0"/>
            </a:spcBef>
            <a:spcAft>
              <a:spcPct val="35000"/>
            </a:spcAft>
            <a:buNone/>
          </a:pPr>
          <a:endParaRPr lang="es-AR" sz="1200" kern="1200" dirty="0"/>
        </a:p>
        <a:p>
          <a:pPr marL="0" lvl="0" indent="0" algn="just" defTabSz="533400">
            <a:lnSpc>
              <a:spcPct val="90000"/>
            </a:lnSpc>
            <a:spcBef>
              <a:spcPct val="0"/>
            </a:spcBef>
            <a:spcAft>
              <a:spcPct val="35000"/>
            </a:spcAft>
            <a:buNone/>
          </a:pPr>
          <a:endParaRPr lang="es-AR" sz="1200" kern="1200" dirty="0"/>
        </a:p>
        <a:p>
          <a:pPr marL="0" lvl="0" indent="0" algn="ctr" defTabSz="533400">
            <a:lnSpc>
              <a:spcPct val="90000"/>
            </a:lnSpc>
            <a:spcBef>
              <a:spcPct val="0"/>
            </a:spcBef>
            <a:spcAft>
              <a:spcPct val="35000"/>
            </a:spcAft>
            <a:buNone/>
          </a:pPr>
          <a:r>
            <a:rPr lang="es-AR" sz="1200" b="1" kern="1200" dirty="0"/>
            <a:t>Objetivo 2</a:t>
          </a:r>
        </a:p>
      </dsp:txBody>
      <dsp:txXfrm>
        <a:off x="2213369" y="2275452"/>
        <a:ext cx="2146914" cy="2275452"/>
      </dsp:txXfrm>
    </dsp:sp>
    <dsp:sp modelId="{DBE7C33B-4BB2-4144-BEFB-A66D4516CFDF}">
      <dsp:nvSpPr>
        <dsp:cNvPr id="0" name=""/>
        <dsp:cNvSpPr/>
      </dsp:nvSpPr>
      <dsp:spPr>
        <a:xfrm>
          <a:off x="2339669" y="341317"/>
          <a:ext cx="1894314" cy="1894314"/>
        </a:xfrm>
        <a:prstGeom prst="ellipse">
          <a:avLst/>
        </a:prstGeom>
        <a:blipFill>
          <a:blip xmlns:r="http://schemas.openxmlformats.org/officeDocument/2006/relationships" r:embed="rId2"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F7543-C0C3-44E1-AD8F-3EC47406E647}">
      <dsp:nvSpPr>
        <dsp:cNvPr id="0" name=""/>
        <dsp:cNvSpPr/>
      </dsp:nvSpPr>
      <dsp:spPr>
        <a:xfrm>
          <a:off x="4424691" y="0"/>
          <a:ext cx="2146914" cy="568863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AR" sz="1200" b="1" kern="1200" dirty="0"/>
            <a:t>Capacitar</a:t>
          </a:r>
          <a:r>
            <a:rPr lang="es-AR" sz="1200" kern="1200" dirty="0"/>
            <a:t> al RRHH del programa, a  familias y referentes de las localidades, productores tabacaleros y a todos los actores de la cadena productiva, sobre la problemática del Trabajo Infantil.</a:t>
          </a:r>
          <a:endParaRPr lang="es-AR" sz="1000" kern="1200" dirty="0"/>
        </a:p>
        <a:p>
          <a:pPr marL="0" lvl="0" indent="0" algn="just" defTabSz="533400">
            <a:lnSpc>
              <a:spcPct val="90000"/>
            </a:lnSpc>
            <a:spcBef>
              <a:spcPct val="0"/>
            </a:spcBef>
            <a:spcAft>
              <a:spcPct val="35000"/>
            </a:spcAft>
            <a:buNone/>
          </a:pPr>
          <a:endParaRPr lang="es-AR" sz="1000" kern="1200" dirty="0"/>
        </a:p>
        <a:p>
          <a:pPr marL="0" lvl="0" indent="0" algn="ctr" defTabSz="533400">
            <a:lnSpc>
              <a:spcPct val="90000"/>
            </a:lnSpc>
            <a:spcBef>
              <a:spcPct val="0"/>
            </a:spcBef>
            <a:spcAft>
              <a:spcPct val="35000"/>
            </a:spcAft>
            <a:buNone/>
          </a:pPr>
          <a:r>
            <a:rPr lang="es-AR" sz="1200" b="1" kern="1200" dirty="0"/>
            <a:t>Objetivo 3</a:t>
          </a:r>
        </a:p>
      </dsp:txBody>
      <dsp:txXfrm>
        <a:off x="4424691" y="2275452"/>
        <a:ext cx="2146914" cy="2275452"/>
      </dsp:txXfrm>
    </dsp:sp>
    <dsp:sp modelId="{4B0F2B7A-7D24-471D-A6FE-62D013E1FFD8}">
      <dsp:nvSpPr>
        <dsp:cNvPr id="0" name=""/>
        <dsp:cNvSpPr/>
      </dsp:nvSpPr>
      <dsp:spPr>
        <a:xfrm>
          <a:off x="4550991" y="341317"/>
          <a:ext cx="1894314" cy="1894314"/>
        </a:xfrm>
        <a:prstGeom prst="ellipse">
          <a:avLst/>
        </a:prstGeom>
        <a:blipFill>
          <a:blip xmlns:r="http://schemas.openxmlformats.org/officeDocument/2006/relationships" r:embed="rId3" cstate="print">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3A94BD-E494-420F-8443-BF1567594E6A}">
      <dsp:nvSpPr>
        <dsp:cNvPr id="0" name=""/>
        <dsp:cNvSpPr/>
      </dsp:nvSpPr>
      <dsp:spPr>
        <a:xfrm>
          <a:off x="6636013" y="0"/>
          <a:ext cx="2146914" cy="568863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AR" sz="1200" b="1" kern="1200" dirty="0"/>
            <a:t>Fortalecer la trayectoria escolar </a:t>
          </a:r>
          <a:r>
            <a:rPr lang="es-AR" sz="1200" kern="1200" dirty="0"/>
            <a:t>de los  participantes, a través de espacios alternativos que promuevan el desarrollo de competencias individuales y sociales.</a:t>
          </a:r>
        </a:p>
        <a:p>
          <a:pPr marL="0" lvl="0" indent="0" algn="ctr" defTabSz="533400">
            <a:lnSpc>
              <a:spcPct val="90000"/>
            </a:lnSpc>
            <a:spcBef>
              <a:spcPct val="0"/>
            </a:spcBef>
            <a:spcAft>
              <a:spcPct val="35000"/>
            </a:spcAft>
            <a:buNone/>
          </a:pPr>
          <a:endParaRPr lang="es-AR" sz="1200" b="1" kern="1200" dirty="0"/>
        </a:p>
        <a:p>
          <a:pPr marL="0" lvl="0" indent="0" algn="ctr" defTabSz="533400">
            <a:lnSpc>
              <a:spcPct val="90000"/>
            </a:lnSpc>
            <a:spcBef>
              <a:spcPct val="0"/>
            </a:spcBef>
            <a:spcAft>
              <a:spcPct val="35000"/>
            </a:spcAft>
            <a:buNone/>
          </a:pPr>
          <a:endParaRPr lang="es-AR" sz="1200" b="1" kern="1200" dirty="0"/>
        </a:p>
        <a:p>
          <a:pPr marL="0" lvl="0" indent="0" algn="ctr" defTabSz="533400">
            <a:lnSpc>
              <a:spcPct val="90000"/>
            </a:lnSpc>
            <a:spcBef>
              <a:spcPct val="0"/>
            </a:spcBef>
            <a:spcAft>
              <a:spcPct val="35000"/>
            </a:spcAft>
            <a:buNone/>
          </a:pPr>
          <a:r>
            <a:rPr lang="es-AR" sz="1200" b="1" kern="1200" dirty="0"/>
            <a:t>Objetivo 4</a:t>
          </a:r>
        </a:p>
      </dsp:txBody>
      <dsp:txXfrm>
        <a:off x="6636013" y="2275452"/>
        <a:ext cx="2146914" cy="2275452"/>
      </dsp:txXfrm>
    </dsp:sp>
    <dsp:sp modelId="{EBC6B96A-0C56-45BC-AC4E-DEEB6A110A50}">
      <dsp:nvSpPr>
        <dsp:cNvPr id="0" name=""/>
        <dsp:cNvSpPr/>
      </dsp:nvSpPr>
      <dsp:spPr>
        <a:xfrm>
          <a:off x="6762313" y="341317"/>
          <a:ext cx="1894314" cy="1894314"/>
        </a:xfrm>
        <a:prstGeom prst="ellipse">
          <a:avLst/>
        </a:prstGeom>
        <a:blipFill>
          <a:blip xmlns:r="http://schemas.openxmlformats.org/officeDocument/2006/relationships" r:embed="rId4"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58000" r="-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DB512-FD08-451B-A1DA-D77B70B68570}">
      <dsp:nvSpPr>
        <dsp:cNvPr id="0" name=""/>
        <dsp:cNvSpPr/>
      </dsp:nvSpPr>
      <dsp:spPr>
        <a:xfrm>
          <a:off x="432059" y="4680521"/>
          <a:ext cx="8082177" cy="85329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613F6-3C9C-48E9-BBBE-6AFF5211CF2F}">
      <dsp:nvSpPr>
        <dsp:cNvPr id="0" name=""/>
        <dsp:cNvSpPr/>
      </dsp:nvSpPr>
      <dsp:spPr>
        <a:xfrm>
          <a:off x="1175305" y="1039447"/>
          <a:ext cx="1405631" cy="1212166"/>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AR" sz="1400" kern="1200" dirty="0"/>
            <a:t>Etapa VERANO</a:t>
          </a:r>
        </a:p>
      </dsp:txBody>
      <dsp:txXfrm>
        <a:off x="1393455" y="1227572"/>
        <a:ext cx="969331" cy="835916"/>
      </dsp:txXfrm>
    </dsp:sp>
    <dsp:sp modelId="{CADBB1F5-D02A-40C8-8245-46B5B26B26E6}">
      <dsp:nvSpPr>
        <dsp:cNvPr id="0" name=""/>
        <dsp:cNvSpPr/>
      </dsp:nvSpPr>
      <dsp:spPr>
        <a:xfrm>
          <a:off x="1219200" y="1574747"/>
          <a:ext cx="164236" cy="141752"/>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0E20C6-B7E9-40CB-ACC1-85F03C251ACE}">
      <dsp:nvSpPr>
        <dsp:cNvPr id="0" name=""/>
        <dsp:cNvSpPr/>
      </dsp:nvSpPr>
      <dsp:spPr>
        <a:xfrm>
          <a:off x="0" y="386454"/>
          <a:ext cx="1405631" cy="1212166"/>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437673F-3AED-4B9C-8F67-AFF362B67B48}">
      <dsp:nvSpPr>
        <dsp:cNvPr id="0" name=""/>
        <dsp:cNvSpPr/>
      </dsp:nvSpPr>
      <dsp:spPr>
        <a:xfrm>
          <a:off x="957802" y="1431317"/>
          <a:ext cx="164236" cy="141752"/>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3750088"/>
              <a:satOff val="-5627"/>
              <a:lumOff val="-915"/>
              <a:alphaOff val="0"/>
            </a:schemeClr>
          </a:solidFill>
          <a:prstDash val="solid"/>
        </a:ln>
        <a:effectLst/>
      </dsp:spPr>
      <dsp:style>
        <a:lnRef idx="1">
          <a:scrgbClr r="0" g="0" b="0"/>
        </a:lnRef>
        <a:fillRef idx="1">
          <a:scrgbClr r="0" g="0" b="0"/>
        </a:fillRef>
        <a:effectRef idx="0">
          <a:scrgbClr r="0" g="0" b="0"/>
        </a:effectRef>
        <a:fontRef idx="minor"/>
      </dsp:style>
    </dsp:sp>
    <dsp:sp modelId="{1967F479-09BD-4ED4-B628-BEC60385B4B3}">
      <dsp:nvSpPr>
        <dsp:cNvPr id="0" name=""/>
        <dsp:cNvSpPr/>
      </dsp:nvSpPr>
      <dsp:spPr>
        <a:xfrm>
          <a:off x="2351103" y="386454"/>
          <a:ext cx="1405631" cy="1212166"/>
        </a:xfrm>
        <a:prstGeom prst="hexagon">
          <a:avLst>
            <a:gd name="adj" fmla="val 25000"/>
            <a:gd name="vf" fmla="val 115470"/>
          </a:avLst>
        </a:prstGeom>
        <a:solidFill>
          <a:schemeClr val="accent6">
            <a:lumMod val="7500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AR" sz="1400" kern="1200" dirty="0"/>
            <a:t>600 participantes como objetivo</a:t>
          </a:r>
        </a:p>
      </dsp:txBody>
      <dsp:txXfrm>
        <a:off x="2569253" y="574579"/>
        <a:ext cx="969331" cy="835916"/>
      </dsp:txXfrm>
    </dsp:sp>
    <dsp:sp modelId="{C253243C-65CE-4BED-B9FA-14B92B076FFD}">
      <dsp:nvSpPr>
        <dsp:cNvPr id="0" name=""/>
        <dsp:cNvSpPr/>
      </dsp:nvSpPr>
      <dsp:spPr>
        <a:xfrm>
          <a:off x="3308905" y="1431317"/>
          <a:ext cx="164236" cy="141752"/>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7500176"/>
              <a:satOff val="-11253"/>
              <a:lumOff val="-1830"/>
              <a:alphaOff val="0"/>
            </a:schemeClr>
          </a:solidFill>
          <a:prstDash val="solid"/>
        </a:ln>
        <a:effectLst/>
      </dsp:spPr>
      <dsp:style>
        <a:lnRef idx="1">
          <a:scrgbClr r="0" g="0" b="0"/>
        </a:lnRef>
        <a:fillRef idx="1">
          <a:scrgbClr r="0" g="0" b="0"/>
        </a:fillRef>
        <a:effectRef idx="0">
          <a:scrgbClr r="0" g="0" b="0"/>
        </a:effectRef>
        <a:fontRef idx="minor"/>
      </dsp:style>
    </dsp:sp>
    <dsp:sp modelId="{BEDE88C4-685C-48C1-9276-2EB37EA43329}">
      <dsp:nvSpPr>
        <dsp:cNvPr id="0" name=""/>
        <dsp:cNvSpPr/>
      </dsp:nvSpPr>
      <dsp:spPr>
        <a:xfrm>
          <a:off x="3526408" y="1039447"/>
          <a:ext cx="1405631" cy="121216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F9F3EFCE-4C1B-4836-BFC6-FB2F35E0A71B}">
      <dsp:nvSpPr>
        <dsp:cNvPr id="0" name=""/>
        <dsp:cNvSpPr/>
      </dsp:nvSpPr>
      <dsp:spPr>
        <a:xfrm>
          <a:off x="3570303" y="1574747"/>
          <a:ext cx="164236" cy="141752"/>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613F6-3C9C-48E9-BBBE-6AFF5211CF2F}">
      <dsp:nvSpPr>
        <dsp:cNvPr id="0" name=""/>
        <dsp:cNvSpPr/>
      </dsp:nvSpPr>
      <dsp:spPr>
        <a:xfrm>
          <a:off x="1166846" y="1121161"/>
          <a:ext cx="1395515" cy="1203442"/>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AR" sz="1400" kern="1200" dirty="0"/>
            <a:t>Etapa INVIERNO</a:t>
          </a:r>
        </a:p>
      </dsp:txBody>
      <dsp:txXfrm>
        <a:off x="1383426" y="1307932"/>
        <a:ext cx="962355" cy="829900"/>
      </dsp:txXfrm>
    </dsp:sp>
    <dsp:sp modelId="{CADBB1F5-D02A-40C8-8245-46B5B26B26E6}">
      <dsp:nvSpPr>
        <dsp:cNvPr id="0" name=""/>
        <dsp:cNvSpPr/>
      </dsp:nvSpPr>
      <dsp:spPr>
        <a:xfrm>
          <a:off x="1210425" y="1652609"/>
          <a:ext cx="163054" cy="140731"/>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0E20C6-B7E9-40CB-ACC1-85F03C251ACE}">
      <dsp:nvSpPr>
        <dsp:cNvPr id="0" name=""/>
        <dsp:cNvSpPr/>
      </dsp:nvSpPr>
      <dsp:spPr>
        <a:xfrm>
          <a:off x="0" y="472868"/>
          <a:ext cx="1395515" cy="120344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437673F-3AED-4B9C-8F67-AFF362B67B48}">
      <dsp:nvSpPr>
        <dsp:cNvPr id="0" name=""/>
        <dsp:cNvSpPr/>
      </dsp:nvSpPr>
      <dsp:spPr>
        <a:xfrm>
          <a:off x="950908" y="1510210"/>
          <a:ext cx="163054" cy="140731"/>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67F479-09BD-4ED4-B628-BEC60385B4B3}">
      <dsp:nvSpPr>
        <dsp:cNvPr id="0" name=""/>
        <dsp:cNvSpPr/>
      </dsp:nvSpPr>
      <dsp:spPr>
        <a:xfrm>
          <a:off x="2334182" y="472868"/>
          <a:ext cx="1395515" cy="1203442"/>
        </a:xfrm>
        <a:prstGeom prst="hexagon">
          <a:avLst>
            <a:gd name="adj" fmla="val 25000"/>
            <a:gd name="vf" fmla="val 115470"/>
          </a:avLst>
        </a:prstGeom>
        <a:solidFill>
          <a:srgbClr val="0070C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AR" sz="1400" kern="1200" dirty="0"/>
            <a:t>175 participantes como objetivo</a:t>
          </a:r>
        </a:p>
      </dsp:txBody>
      <dsp:txXfrm>
        <a:off x="2550762" y="659639"/>
        <a:ext cx="962355" cy="829900"/>
      </dsp:txXfrm>
    </dsp:sp>
    <dsp:sp modelId="{C253243C-65CE-4BED-B9FA-14B92B076FFD}">
      <dsp:nvSpPr>
        <dsp:cNvPr id="0" name=""/>
        <dsp:cNvSpPr/>
      </dsp:nvSpPr>
      <dsp:spPr>
        <a:xfrm>
          <a:off x="3285091" y="1510210"/>
          <a:ext cx="163054" cy="140731"/>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DE88C4-685C-48C1-9276-2EB37EA43329}">
      <dsp:nvSpPr>
        <dsp:cNvPr id="0" name=""/>
        <dsp:cNvSpPr/>
      </dsp:nvSpPr>
      <dsp:spPr>
        <a:xfrm>
          <a:off x="3501028" y="1121161"/>
          <a:ext cx="1395515" cy="120344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7000" b="-27000"/>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9F3EFCE-4C1B-4836-BFC6-FB2F35E0A71B}">
      <dsp:nvSpPr>
        <dsp:cNvPr id="0" name=""/>
        <dsp:cNvSpPr/>
      </dsp:nvSpPr>
      <dsp:spPr>
        <a:xfrm>
          <a:off x="3544608" y="1652609"/>
          <a:ext cx="163054" cy="140731"/>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B9FD9-BD84-487E-B4CB-CDF935CBCB84}">
      <dsp:nvSpPr>
        <dsp:cNvPr id="0" name=""/>
        <dsp:cNvSpPr/>
      </dsp:nvSpPr>
      <dsp:spPr>
        <a:xfrm>
          <a:off x="3531937" y="2372754"/>
          <a:ext cx="1433068" cy="14330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AR" sz="1700" kern="1200" dirty="0"/>
            <a:t> JARDINES DE COSECHA 21</a:t>
          </a:r>
        </a:p>
      </dsp:txBody>
      <dsp:txXfrm>
        <a:off x="3741805" y="2582622"/>
        <a:ext cx="1013332" cy="1013332"/>
      </dsp:txXfrm>
    </dsp:sp>
    <dsp:sp modelId="{63B8D5B7-716E-45B8-80F9-789095502AB1}">
      <dsp:nvSpPr>
        <dsp:cNvPr id="0" name=""/>
        <dsp:cNvSpPr/>
      </dsp:nvSpPr>
      <dsp:spPr>
        <a:xfrm rot="16200000">
          <a:off x="4095791" y="1849318"/>
          <a:ext cx="305360" cy="4880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a:off x="4141595" y="1992723"/>
        <a:ext cx="213752" cy="292803"/>
      </dsp:txXfrm>
    </dsp:sp>
    <dsp:sp modelId="{44C3574B-5364-4983-BB86-43244893C363}">
      <dsp:nvSpPr>
        <dsp:cNvPr id="0" name=""/>
        <dsp:cNvSpPr/>
      </dsp:nvSpPr>
      <dsp:spPr>
        <a:xfrm>
          <a:off x="3352804" y="5266"/>
          <a:ext cx="1791335" cy="17913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AR" sz="1300" b="1" kern="1200" dirty="0"/>
            <a:t>Participantes: </a:t>
          </a:r>
          <a:r>
            <a:rPr lang="es-AR" sz="1800" b="1" kern="1200" dirty="0"/>
            <a:t>500</a:t>
          </a:r>
          <a:r>
            <a:rPr lang="es-AR" sz="1300" b="1" kern="1200" dirty="0"/>
            <a:t> </a:t>
          </a:r>
        </a:p>
        <a:p>
          <a:pPr marL="0" lvl="0" indent="0" algn="ctr" defTabSz="577850">
            <a:lnSpc>
              <a:spcPct val="90000"/>
            </a:lnSpc>
            <a:spcBef>
              <a:spcPct val="0"/>
            </a:spcBef>
            <a:spcAft>
              <a:spcPct val="35000"/>
            </a:spcAft>
            <a:buNone/>
          </a:pPr>
          <a:r>
            <a:rPr lang="es-AR" sz="1000" kern="1200" dirty="0"/>
            <a:t>(el objetivo era 600 pero no se implementó en El Bordo </a:t>
          </a:r>
          <a:r>
            <a:rPr lang="es-AR" sz="1000" b="1" kern="1200" dirty="0"/>
            <a:t>COVID 19</a:t>
          </a:r>
          <a:r>
            <a:rPr lang="es-AR" sz="1000" kern="1200" dirty="0"/>
            <a:t>)</a:t>
          </a:r>
        </a:p>
      </dsp:txBody>
      <dsp:txXfrm>
        <a:off x="3615139" y="267601"/>
        <a:ext cx="1266665" cy="1266665"/>
      </dsp:txXfrm>
    </dsp:sp>
    <dsp:sp modelId="{13B3320D-57AD-4BD1-9515-100EF5FC634A}">
      <dsp:nvSpPr>
        <dsp:cNvPr id="0" name=""/>
        <dsp:cNvSpPr/>
      </dsp:nvSpPr>
      <dsp:spPr>
        <a:xfrm rot="20520000">
          <a:off x="5043013" y="2537515"/>
          <a:ext cx="305360" cy="4880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a:off x="5045255" y="2649270"/>
        <a:ext cx="213752" cy="292803"/>
      </dsp:txXfrm>
    </dsp:sp>
    <dsp:sp modelId="{2CEA071A-3D1C-488A-BF31-D20FF2D6CECE}">
      <dsp:nvSpPr>
        <dsp:cNvPr id="0" name=""/>
        <dsp:cNvSpPr/>
      </dsp:nvSpPr>
      <dsp:spPr>
        <a:xfrm>
          <a:off x="5434052" y="1517382"/>
          <a:ext cx="1791335" cy="17913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AR" sz="1300" b="1" kern="1200" dirty="0"/>
            <a:t>Familias: 300</a:t>
          </a:r>
          <a:r>
            <a:rPr lang="es-AR" sz="1300" kern="1200" dirty="0"/>
            <a:t>, aproximadamente (datos en proceso)</a:t>
          </a:r>
        </a:p>
      </dsp:txBody>
      <dsp:txXfrm>
        <a:off x="5696387" y="1779717"/>
        <a:ext cx="1266665" cy="1266665"/>
      </dsp:txXfrm>
    </dsp:sp>
    <dsp:sp modelId="{049E4F29-23A7-4FD1-ABFD-85102A8F2661}">
      <dsp:nvSpPr>
        <dsp:cNvPr id="0" name=""/>
        <dsp:cNvSpPr/>
      </dsp:nvSpPr>
      <dsp:spPr>
        <a:xfrm rot="3240000">
          <a:off x="4681207" y="3651041"/>
          <a:ext cx="305360" cy="4880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a:off x="4700088" y="3711586"/>
        <a:ext cx="213752" cy="292803"/>
      </dsp:txXfrm>
    </dsp:sp>
    <dsp:sp modelId="{BFE77890-30EF-478E-96A3-E72D16F10830}">
      <dsp:nvSpPr>
        <dsp:cNvPr id="0" name=""/>
        <dsp:cNvSpPr/>
      </dsp:nvSpPr>
      <dsp:spPr>
        <a:xfrm>
          <a:off x="4639086" y="3964037"/>
          <a:ext cx="1791335" cy="17913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AR" sz="1300" b="1" kern="1200" dirty="0"/>
            <a:t>RRHH:</a:t>
          </a:r>
        </a:p>
        <a:p>
          <a:pPr marL="0" lvl="0" indent="0" algn="ctr" defTabSz="577850">
            <a:lnSpc>
              <a:spcPct val="90000"/>
            </a:lnSpc>
            <a:spcBef>
              <a:spcPct val="0"/>
            </a:spcBef>
            <a:spcAft>
              <a:spcPct val="35000"/>
            </a:spcAft>
            <a:buNone/>
          </a:pPr>
          <a:r>
            <a:rPr lang="es-AR" sz="1300" b="1" kern="1200" dirty="0"/>
            <a:t>86 personas </a:t>
          </a:r>
          <a:r>
            <a:rPr lang="es-AR" sz="1300" kern="1200" dirty="0"/>
            <a:t>distribuidas en 10 centros. </a:t>
          </a:r>
        </a:p>
      </dsp:txBody>
      <dsp:txXfrm>
        <a:off x="4901421" y="4226372"/>
        <a:ext cx="1266665" cy="1266665"/>
      </dsp:txXfrm>
    </dsp:sp>
    <dsp:sp modelId="{F7FF9AB1-9200-4D4C-B91B-0DE8AF532303}">
      <dsp:nvSpPr>
        <dsp:cNvPr id="0" name=""/>
        <dsp:cNvSpPr/>
      </dsp:nvSpPr>
      <dsp:spPr>
        <a:xfrm rot="7560000">
          <a:off x="3510376" y="3651041"/>
          <a:ext cx="305360" cy="48800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rot="10800000">
        <a:off x="3583103" y="3711586"/>
        <a:ext cx="213752" cy="292803"/>
      </dsp:txXfrm>
    </dsp:sp>
    <dsp:sp modelId="{A7337ADC-4D34-43B9-A0D3-4F638A02F69A}">
      <dsp:nvSpPr>
        <dsp:cNvPr id="0" name=""/>
        <dsp:cNvSpPr/>
      </dsp:nvSpPr>
      <dsp:spPr>
        <a:xfrm>
          <a:off x="2066521" y="3964037"/>
          <a:ext cx="1791335" cy="17913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kern="1200" dirty="0"/>
            <a:t>Productores:</a:t>
          </a:r>
        </a:p>
        <a:p>
          <a:pPr marL="0" lvl="0" indent="0" algn="ctr" defTabSz="533400">
            <a:lnSpc>
              <a:spcPct val="90000"/>
            </a:lnSpc>
            <a:spcBef>
              <a:spcPct val="0"/>
            </a:spcBef>
            <a:spcAft>
              <a:spcPct val="35000"/>
            </a:spcAft>
            <a:buNone/>
          </a:pPr>
          <a:r>
            <a:rPr lang="es-AR" sz="1800" kern="1200" dirty="0"/>
            <a:t> 120</a:t>
          </a:r>
        </a:p>
      </dsp:txBody>
      <dsp:txXfrm>
        <a:off x="2328856" y="4226372"/>
        <a:ext cx="1266665" cy="1266665"/>
      </dsp:txXfrm>
    </dsp:sp>
    <dsp:sp modelId="{AAE24F8F-0876-4D84-BA42-E2CB46C43991}">
      <dsp:nvSpPr>
        <dsp:cNvPr id="0" name=""/>
        <dsp:cNvSpPr/>
      </dsp:nvSpPr>
      <dsp:spPr>
        <a:xfrm rot="11880000">
          <a:off x="3148569" y="2537515"/>
          <a:ext cx="305360" cy="48800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AR" sz="1300" kern="1200"/>
        </a:p>
      </dsp:txBody>
      <dsp:txXfrm rot="10800000">
        <a:off x="3237935" y="2649270"/>
        <a:ext cx="213752" cy="292803"/>
      </dsp:txXfrm>
    </dsp:sp>
    <dsp:sp modelId="{026618AF-6775-4A3F-83B3-FA96100A3E3B}">
      <dsp:nvSpPr>
        <dsp:cNvPr id="0" name=""/>
        <dsp:cNvSpPr/>
      </dsp:nvSpPr>
      <dsp:spPr>
        <a:xfrm>
          <a:off x="1271555" y="1517382"/>
          <a:ext cx="1791335" cy="179133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AR" sz="1200" kern="1200" dirty="0"/>
            <a:t>Articulaciones Público Privadas: </a:t>
          </a:r>
          <a:r>
            <a:rPr lang="es-AR" sz="1800" kern="1200" dirty="0"/>
            <a:t>16 </a:t>
          </a:r>
        </a:p>
      </dsp:txBody>
      <dsp:txXfrm>
        <a:off x="1533890" y="1779717"/>
        <a:ext cx="1266665" cy="126666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400341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235794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346585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115221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135642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233124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243625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58504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408403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423833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85F084-6409-4B35-95C0-53C7DF95028A}" type="datetimeFigureOut">
              <a:rPr lang="es-AR" smtClean="0"/>
              <a:pPr/>
              <a:t>14/4/2021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1662A1-61B0-4262-8D92-2716221FF342}" type="slidenum">
              <a:rPr lang="es-AR" smtClean="0"/>
              <a:pPr/>
              <a:t>‹Nº›</a:t>
            </a:fld>
            <a:endParaRPr lang="es-AR"/>
          </a:p>
        </p:txBody>
      </p:sp>
    </p:spTree>
    <p:extLst>
      <p:ext uri="{BB962C8B-B14F-4D97-AF65-F5344CB8AC3E}">
        <p14:creationId xmlns:p14="http://schemas.microsoft.com/office/powerpoint/2010/main" val="151882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5F084-6409-4B35-95C0-53C7DF95028A}" type="datetimeFigureOut">
              <a:rPr lang="es-AR" smtClean="0"/>
              <a:pPr/>
              <a:t>14/4/2021</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662A1-61B0-4262-8D92-2716221FF342}" type="slidenum">
              <a:rPr lang="es-AR" smtClean="0"/>
              <a:pPr/>
              <a:t>‹Nº›</a:t>
            </a:fld>
            <a:endParaRPr lang="es-AR"/>
          </a:p>
        </p:txBody>
      </p:sp>
    </p:spTree>
    <p:extLst>
      <p:ext uri="{BB962C8B-B14F-4D97-AF65-F5344CB8AC3E}">
        <p14:creationId xmlns:p14="http://schemas.microsoft.com/office/powerpoint/2010/main" val="1992390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emf"/><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79055" y="3263508"/>
            <a:ext cx="4680520" cy="897076"/>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s-AR" sz="4000" dirty="0">
                <a:solidFill>
                  <a:schemeClr val="bg1"/>
                </a:solidFill>
              </a:rPr>
              <a:t>EDICIÓN 20/21</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14193"/>
            <a:ext cx="7383463"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PROGRAMAS RSE 2016\JARDINES\JARDINES DE COSECHA 2021\ETAPA VERANO 2021\IMAGENES\IMG-20210204-WA02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61197">
            <a:off x="6943468" y="2664469"/>
            <a:ext cx="1847992" cy="1385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PROGRAMAS RSE 2016\JARDINES\JARDINES DE COSECHA 2021\ETAPA VERANO 2021\IMAGENES\IMG-20210216-WA00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63824">
            <a:off x="633770" y="2404840"/>
            <a:ext cx="1395740" cy="24813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PROGRAMAS RSE 2016\JARDINES\JARDINES DE COSECHA 2021\ETAPA VERANO 2021\IMAGENES\20210219_1724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22272">
            <a:off x="1641722" y="4631997"/>
            <a:ext cx="3346166" cy="154361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PROGRAMAS RSE 2016\JARDINES\JARDINES DE COSECHA 2021\ETAPA VERANO 2021\IMAGENES\20210219_1602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29149">
            <a:off x="5362086" y="4704388"/>
            <a:ext cx="3244112" cy="149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5536" y="943560"/>
            <a:ext cx="8064896" cy="738664"/>
          </a:xfrm>
          <a:prstGeom prst="rect">
            <a:avLst/>
          </a:prstGeom>
          <a:noFill/>
        </p:spPr>
        <p:txBody>
          <a:bodyPr wrap="square" rtlCol="0">
            <a:spAutoFit/>
          </a:bodyPr>
          <a:lstStyle/>
          <a:p>
            <a:r>
              <a:rPr lang="es-AR" dirty="0">
                <a:solidFill>
                  <a:prstClr val="white"/>
                </a:solidFill>
              </a:rPr>
              <a:t> </a:t>
            </a:r>
            <a:endParaRPr lang="es-AR" sz="1600" dirty="0">
              <a:solidFill>
                <a:prstClr val="black"/>
              </a:solidFill>
            </a:endParaRPr>
          </a:p>
          <a:p>
            <a:pPr algn="just">
              <a:lnSpc>
                <a:spcPct val="150000"/>
              </a:lnSpc>
            </a:pPr>
            <a:endParaRPr lang="es-AR" sz="1600" dirty="0">
              <a:solidFill>
                <a:prstClr val="black"/>
              </a:solidFill>
            </a:endParaRPr>
          </a:p>
        </p:txBody>
      </p:sp>
      <p:graphicFrame>
        <p:nvGraphicFramePr>
          <p:cNvPr id="4" name="3 Diagrama"/>
          <p:cNvGraphicFramePr/>
          <p:nvPr>
            <p:extLst>
              <p:ext uri="{D42A27DB-BD31-4B8C-83A1-F6EECF244321}">
                <p14:modId xmlns:p14="http://schemas.microsoft.com/office/powerpoint/2010/main" val="2554686572"/>
              </p:ext>
            </p:extLst>
          </p:nvPr>
        </p:nvGraphicFramePr>
        <p:xfrm>
          <a:off x="107504" y="692696"/>
          <a:ext cx="8928992" cy="577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39552" y="44624"/>
            <a:ext cx="8229600" cy="57606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AR" sz="2800" dirty="0"/>
              <a:t>Presencia de Jardines de Cosecha </a:t>
            </a:r>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5955" y="3215565"/>
            <a:ext cx="3158867" cy="118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07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260648"/>
            <a:ext cx="8064896" cy="50405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AR" sz="2800" dirty="0">
                <a:solidFill>
                  <a:schemeClr val="bg1"/>
                </a:solidFill>
              </a:rPr>
              <a:t>Los objetivos principales de «Jardines de Cosecha»</a:t>
            </a:r>
          </a:p>
        </p:txBody>
      </p:sp>
      <p:graphicFrame>
        <p:nvGraphicFramePr>
          <p:cNvPr id="5" name="4 Diagrama"/>
          <p:cNvGraphicFramePr/>
          <p:nvPr>
            <p:extLst>
              <p:ext uri="{D42A27DB-BD31-4B8C-83A1-F6EECF244321}">
                <p14:modId xmlns:p14="http://schemas.microsoft.com/office/powerpoint/2010/main" val="998232560"/>
              </p:ext>
            </p:extLst>
          </p:nvPr>
        </p:nvGraphicFramePr>
        <p:xfrm>
          <a:off x="179512" y="980728"/>
          <a:ext cx="878497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3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5620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AR" sz="2800" dirty="0"/>
              <a:t>Como se desarrolla «Jardines de Cosecha»</a:t>
            </a:r>
          </a:p>
        </p:txBody>
      </p:sp>
      <p:sp>
        <p:nvSpPr>
          <p:cNvPr id="5" name="4 Rectángulo"/>
          <p:cNvSpPr/>
          <p:nvPr/>
        </p:nvSpPr>
        <p:spPr>
          <a:xfrm>
            <a:off x="251520" y="977338"/>
            <a:ext cx="8640960" cy="461665"/>
          </a:xfrm>
          <a:prstGeom prst="rect">
            <a:avLst/>
          </a:prstGeom>
        </p:spPr>
        <p:txBody>
          <a:bodyPr wrap="square">
            <a:spAutoFit/>
          </a:bodyPr>
          <a:lstStyle/>
          <a:p>
            <a:r>
              <a:rPr lang="es-AR" sz="2400" dirty="0">
                <a:solidFill>
                  <a:prstClr val="black"/>
                </a:solidFill>
              </a:rPr>
              <a:t>El año de trabajo de Jardines de Cosecha se divide en dos etapas:</a:t>
            </a:r>
          </a:p>
        </p:txBody>
      </p:sp>
      <p:graphicFrame>
        <p:nvGraphicFramePr>
          <p:cNvPr id="6" name="5 Diagrama"/>
          <p:cNvGraphicFramePr/>
          <p:nvPr>
            <p:extLst>
              <p:ext uri="{D42A27DB-BD31-4B8C-83A1-F6EECF244321}">
                <p14:modId xmlns:p14="http://schemas.microsoft.com/office/powerpoint/2010/main" val="2030412858"/>
              </p:ext>
            </p:extLst>
          </p:nvPr>
        </p:nvGraphicFramePr>
        <p:xfrm>
          <a:off x="0" y="1439003"/>
          <a:ext cx="4932040" cy="2638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val="727380634"/>
              </p:ext>
            </p:extLst>
          </p:nvPr>
        </p:nvGraphicFramePr>
        <p:xfrm>
          <a:off x="4247456" y="3933056"/>
          <a:ext cx="4896544" cy="27974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2 CuadroTexto"/>
          <p:cNvSpPr txBox="1"/>
          <p:nvPr/>
        </p:nvSpPr>
        <p:spPr>
          <a:xfrm>
            <a:off x="5076056" y="1628800"/>
            <a:ext cx="3024336"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dirty="0"/>
              <a:t>En contexto de pandemia por COVID19, tuvimos que modificar la metodología y adaptarnos a los requerimientos de los COE de cada localidad para abrir nuestros centros.</a:t>
            </a:r>
          </a:p>
        </p:txBody>
      </p:sp>
      <p:sp>
        <p:nvSpPr>
          <p:cNvPr id="7" name="6 CuadroTexto"/>
          <p:cNvSpPr txBox="1"/>
          <p:nvPr/>
        </p:nvSpPr>
        <p:spPr>
          <a:xfrm>
            <a:off x="440573" y="4797152"/>
            <a:ext cx="3528392"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dirty="0"/>
              <a:t>En plena pandemia y bajo A.S.P.O. JARDINES DE COSECHA, desarrolló una cartilla y se adaptó a trabajar de manera virtual con los niños participantes a través de nuestras referentes locales.</a:t>
            </a:r>
          </a:p>
        </p:txBody>
      </p:sp>
    </p:spTree>
    <p:extLst>
      <p:ext uri="{BB962C8B-B14F-4D97-AF65-F5344CB8AC3E}">
        <p14:creationId xmlns:p14="http://schemas.microsoft.com/office/powerpoint/2010/main" val="345899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31063" y="116632"/>
            <a:ext cx="3978905" cy="418057"/>
          </a:xfrm>
        </p:spPr>
        <p:style>
          <a:lnRef idx="1">
            <a:schemeClr val="accent1"/>
          </a:lnRef>
          <a:fillRef idx="3">
            <a:schemeClr val="accent1"/>
          </a:fillRef>
          <a:effectRef idx="2">
            <a:schemeClr val="accent1"/>
          </a:effectRef>
          <a:fontRef idx="minor">
            <a:schemeClr val="lt1"/>
          </a:fontRef>
        </p:style>
        <p:txBody>
          <a:bodyPr>
            <a:noAutofit/>
          </a:bodyPr>
          <a:lstStyle/>
          <a:p>
            <a:pPr algn="r"/>
            <a:r>
              <a:rPr lang="es-AR" sz="2800" dirty="0"/>
              <a:t>DONDE FUNCIONAMOS?</a:t>
            </a:r>
          </a:p>
        </p:txBody>
      </p:sp>
      <p:grpSp>
        <p:nvGrpSpPr>
          <p:cNvPr id="11" name="10 Grupo"/>
          <p:cNvGrpSpPr/>
          <p:nvPr/>
        </p:nvGrpSpPr>
        <p:grpSpPr>
          <a:xfrm>
            <a:off x="388610" y="836712"/>
            <a:ext cx="8734678" cy="5949280"/>
            <a:chOff x="323528" y="836712"/>
            <a:chExt cx="8568952" cy="5832649"/>
          </a:xfrm>
        </p:grpSpPr>
        <p:pic>
          <p:nvPicPr>
            <p:cNvPr id="7" name="6 Imagen" descr="Producción Tabacalera en Salta"/>
            <p:cNvPicPr>
              <a:picLocks noChangeAspect="1"/>
            </p:cNvPicPr>
            <p:nvPr/>
          </p:nvPicPr>
          <p:blipFill rotWithShape="1">
            <a:blip r:embed="rId2">
              <a:extLst>
                <a:ext uri="{28A0092B-C50C-407E-A947-70E740481C1C}">
                  <a14:useLocalDpi xmlns:a14="http://schemas.microsoft.com/office/drawing/2010/main" val="0"/>
                </a:ext>
              </a:extLst>
            </a:blip>
            <a:srcRect t="7611" b="4009"/>
            <a:stretch/>
          </p:blipFill>
          <p:spPr bwMode="auto">
            <a:xfrm>
              <a:off x="323528" y="836714"/>
              <a:ext cx="8568952" cy="5832647"/>
            </a:xfrm>
            <a:prstGeom prst="rect">
              <a:avLst/>
            </a:prstGeom>
            <a:noFill/>
            <a:ln>
              <a:noFill/>
            </a:ln>
            <a:extLst>
              <a:ext uri="{53640926-AAD7-44D8-BBD7-CCE9431645EC}">
                <a14:shadowObscured xmlns:a14="http://schemas.microsoft.com/office/drawing/2010/main"/>
              </a:ext>
            </a:extLst>
          </p:spPr>
        </p:pic>
        <p:sp>
          <p:nvSpPr>
            <p:cNvPr id="8" name="28 Rectángulo redondeado"/>
            <p:cNvSpPr/>
            <p:nvPr/>
          </p:nvSpPr>
          <p:spPr>
            <a:xfrm>
              <a:off x="409322" y="836712"/>
              <a:ext cx="3117760" cy="23042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graphicFrame>
        <p:nvGraphicFramePr>
          <p:cNvPr id="13" name="12 Tabla"/>
          <p:cNvGraphicFramePr>
            <a:graphicFrameLocks noGrp="1"/>
          </p:cNvGraphicFramePr>
          <p:nvPr>
            <p:extLst>
              <p:ext uri="{D42A27DB-BD31-4B8C-83A1-F6EECF244321}">
                <p14:modId xmlns:p14="http://schemas.microsoft.com/office/powerpoint/2010/main" val="1982931830"/>
              </p:ext>
            </p:extLst>
          </p:nvPr>
        </p:nvGraphicFramePr>
        <p:xfrm>
          <a:off x="179512" y="116632"/>
          <a:ext cx="4793504" cy="2678021"/>
        </p:xfrm>
        <a:graphic>
          <a:graphicData uri="http://schemas.openxmlformats.org/drawingml/2006/table">
            <a:tbl>
              <a:tblPr firstRow="1" firstCol="1" bandRow="1">
                <a:tableStyleId>{5C22544A-7EE6-4342-B048-85BDC9FD1C3A}</a:tableStyleId>
              </a:tblPr>
              <a:tblGrid>
                <a:gridCol w="2396752">
                  <a:extLst>
                    <a:ext uri="{9D8B030D-6E8A-4147-A177-3AD203B41FA5}">
                      <a16:colId xmlns:a16="http://schemas.microsoft.com/office/drawing/2014/main" val="20000"/>
                    </a:ext>
                  </a:extLst>
                </a:gridCol>
                <a:gridCol w="2396752">
                  <a:extLst>
                    <a:ext uri="{9D8B030D-6E8A-4147-A177-3AD203B41FA5}">
                      <a16:colId xmlns:a16="http://schemas.microsoft.com/office/drawing/2014/main" val="20001"/>
                    </a:ext>
                  </a:extLst>
                </a:gridCol>
              </a:tblGrid>
              <a:tr h="266688">
                <a:tc>
                  <a:txBody>
                    <a:bodyPr/>
                    <a:lstStyle/>
                    <a:p>
                      <a:pPr algn="just">
                        <a:lnSpc>
                          <a:spcPct val="115000"/>
                        </a:lnSpc>
                        <a:spcAft>
                          <a:spcPts val="600"/>
                        </a:spcAft>
                        <a:tabLst>
                          <a:tab pos="449580" algn="l"/>
                          <a:tab pos="899160" algn="l"/>
                          <a:tab pos="3536950" algn="l"/>
                        </a:tabLst>
                      </a:pPr>
                      <a:r>
                        <a:rPr lang="es-ES_tradnl" sz="1600" dirty="0">
                          <a:effectLst/>
                        </a:rPr>
                        <a:t>                            CENTRO</a:t>
                      </a:r>
                      <a:endParaRPr lang="es-AR" sz="8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49580" algn="l"/>
                          <a:tab pos="899160" algn="l"/>
                          <a:tab pos="3536950" algn="l"/>
                        </a:tabLst>
                      </a:pPr>
                      <a:r>
                        <a:rPr lang="es-ES_tradnl" sz="1600">
                          <a:effectLst/>
                        </a:rPr>
                        <a:t>ESCUELA</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84267">
                <a:tc>
                  <a:txBody>
                    <a:bodyPr/>
                    <a:lstStyle/>
                    <a:p>
                      <a:pPr algn="just">
                        <a:lnSpc>
                          <a:spcPct val="150000"/>
                        </a:lnSpc>
                        <a:spcAft>
                          <a:spcPts val="600"/>
                        </a:spcAft>
                        <a:tabLst>
                          <a:tab pos="449580" algn="l"/>
                          <a:tab pos="899160" algn="l"/>
                          <a:tab pos="3536950" algn="l"/>
                        </a:tabLst>
                      </a:pPr>
                      <a:r>
                        <a:rPr lang="es-ES_tradnl" sz="800">
                          <a:effectLst/>
                        </a:rPr>
                        <a:t>LA MERCED</a:t>
                      </a:r>
                      <a:endParaRPr lang="es-AR" sz="800">
                        <a:effectLst/>
                        <a:latin typeface="Calibri"/>
                        <a:ea typeface="Calibri"/>
                        <a:cs typeface="Times New Roman"/>
                      </a:endParaRPr>
                    </a:p>
                  </a:txBody>
                  <a:tcPr marL="68580" marR="68580" marT="0" marB="0"/>
                </a:tc>
                <a:tc>
                  <a:txBody>
                    <a:bodyPr/>
                    <a:lstStyle/>
                    <a:p>
                      <a:pPr algn="just">
                        <a:lnSpc>
                          <a:spcPct val="150000"/>
                        </a:lnSpc>
                        <a:spcAft>
                          <a:spcPts val="600"/>
                        </a:spcAft>
                        <a:tabLst>
                          <a:tab pos="449580" algn="l"/>
                          <a:tab pos="899160" algn="l"/>
                          <a:tab pos="3536950" algn="l"/>
                        </a:tabLst>
                      </a:pPr>
                      <a:r>
                        <a:rPr lang="es-ES_tradnl" sz="800">
                          <a:effectLst/>
                        </a:rPr>
                        <a:t>Esc. Nº 4070 – “Dr. Mariano Boedo”</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84267">
                <a:tc>
                  <a:txBody>
                    <a:bodyPr/>
                    <a:lstStyle/>
                    <a:p>
                      <a:pPr algn="just">
                        <a:lnSpc>
                          <a:spcPct val="150000"/>
                        </a:lnSpc>
                        <a:spcAft>
                          <a:spcPts val="600"/>
                        </a:spcAft>
                        <a:tabLst>
                          <a:tab pos="449580" algn="l"/>
                          <a:tab pos="899160" algn="l"/>
                          <a:tab pos="3536950" algn="l"/>
                        </a:tabLst>
                      </a:pPr>
                      <a:r>
                        <a:rPr lang="es-ES_tradnl" sz="800">
                          <a:effectLst/>
                        </a:rPr>
                        <a:t>ROSARIO DE LERMA</a:t>
                      </a:r>
                      <a:endParaRPr lang="es-AR" sz="800">
                        <a:effectLst/>
                        <a:latin typeface="Calibri"/>
                        <a:ea typeface="Calibri"/>
                        <a:cs typeface="Times New Roman"/>
                      </a:endParaRPr>
                    </a:p>
                  </a:txBody>
                  <a:tcPr marL="68580" marR="68580" marT="0" marB="0"/>
                </a:tc>
                <a:tc>
                  <a:txBody>
                    <a:bodyPr/>
                    <a:lstStyle/>
                    <a:p>
                      <a:pPr algn="just">
                        <a:lnSpc>
                          <a:spcPct val="150000"/>
                        </a:lnSpc>
                        <a:spcAft>
                          <a:spcPts val="600"/>
                        </a:spcAft>
                        <a:tabLst>
                          <a:tab pos="449580" algn="l"/>
                          <a:tab pos="899160" algn="l"/>
                          <a:tab pos="3536950" algn="l"/>
                        </a:tabLst>
                      </a:pPr>
                      <a:r>
                        <a:rPr lang="es-ES_tradnl" sz="800">
                          <a:effectLst/>
                        </a:rPr>
                        <a:t>Esc. Nº 4394 – “Escuela Vicente Torino”</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84267">
                <a:tc>
                  <a:txBody>
                    <a:bodyPr/>
                    <a:lstStyle/>
                    <a:p>
                      <a:pPr algn="just">
                        <a:lnSpc>
                          <a:spcPct val="150000"/>
                        </a:lnSpc>
                        <a:spcAft>
                          <a:spcPts val="600"/>
                        </a:spcAft>
                        <a:tabLst>
                          <a:tab pos="449580" algn="l"/>
                          <a:tab pos="899160" algn="l"/>
                          <a:tab pos="3536950" algn="l"/>
                        </a:tabLst>
                      </a:pPr>
                      <a:r>
                        <a:rPr lang="es-ES_tradnl" sz="800">
                          <a:effectLst/>
                        </a:rPr>
                        <a:t>CORONEL MOLDES</a:t>
                      </a:r>
                      <a:endParaRPr lang="es-AR" sz="800">
                        <a:effectLst/>
                        <a:latin typeface="Calibri"/>
                        <a:ea typeface="Calibri"/>
                        <a:cs typeface="Times New Roman"/>
                      </a:endParaRPr>
                    </a:p>
                  </a:txBody>
                  <a:tcPr marL="68580" marR="68580" marT="0" marB="0"/>
                </a:tc>
                <a:tc>
                  <a:txBody>
                    <a:bodyPr/>
                    <a:lstStyle/>
                    <a:p>
                      <a:pPr algn="just">
                        <a:lnSpc>
                          <a:spcPct val="150000"/>
                        </a:lnSpc>
                        <a:spcAft>
                          <a:spcPts val="600"/>
                        </a:spcAft>
                        <a:tabLst>
                          <a:tab pos="449580" algn="l"/>
                          <a:tab pos="899160" algn="l"/>
                          <a:tab pos="3536950" algn="l"/>
                        </a:tabLst>
                      </a:pPr>
                      <a:r>
                        <a:rPr lang="es-ES_tradnl" sz="800" dirty="0">
                          <a:effectLst/>
                        </a:rPr>
                        <a:t>Esc. Nº 4080 – “Cnel. José de Moldes”</a:t>
                      </a:r>
                      <a:endParaRPr lang="es-AR" sz="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84267">
                <a:tc>
                  <a:txBody>
                    <a:bodyPr/>
                    <a:lstStyle/>
                    <a:p>
                      <a:pPr algn="just">
                        <a:lnSpc>
                          <a:spcPct val="150000"/>
                        </a:lnSpc>
                        <a:spcAft>
                          <a:spcPts val="600"/>
                        </a:spcAft>
                        <a:tabLst>
                          <a:tab pos="449580" algn="l"/>
                          <a:tab pos="899160" algn="l"/>
                          <a:tab pos="3536950" algn="l"/>
                        </a:tabLst>
                      </a:pPr>
                      <a:r>
                        <a:rPr lang="es-ES_tradnl" sz="800">
                          <a:effectLst/>
                        </a:rPr>
                        <a:t>LA VIÑA</a:t>
                      </a:r>
                      <a:endParaRPr lang="es-AR" sz="800">
                        <a:effectLst/>
                        <a:latin typeface="Calibri"/>
                        <a:ea typeface="Calibri"/>
                        <a:cs typeface="Times New Roman"/>
                      </a:endParaRPr>
                    </a:p>
                  </a:txBody>
                  <a:tcPr marL="68580" marR="68580" marT="0" marB="0"/>
                </a:tc>
                <a:tc>
                  <a:txBody>
                    <a:bodyPr/>
                    <a:lstStyle/>
                    <a:p>
                      <a:pPr algn="just">
                        <a:lnSpc>
                          <a:spcPct val="150000"/>
                        </a:lnSpc>
                        <a:spcAft>
                          <a:spcPts val="600"/>
                        </a:spcAft>
                        <a:tabLst>
                          <a:tab pos="449580" algn="l"/>
                          <a:tab pos="899160" algn="l"/>
                          <a:tab pos="3536950" algn="l"/>
                        </a:tabLst>
                      </a:pPr>
                      <a:r>
                        <a:rPr lang="es-ES_tradnl" sz="800">
                          <a:effectLst/>
                        </a:rPr>
                        <a:t>Esc. Nº 4081 – “Gral. Dionisio de Puch”</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84267">
                <a:tc>
                  <a:txBody>
                    <a:bodyPr/>
                    <a:lstStyle/>
                    <a:p>
                      <a:pPr algn="just">
                        <a:lnSpc>
                          <a:spcPct val="150000"/>
                        </a:lnSpc>
                        <a:spcAft>
                          <a:spcPts val="600"/>
                        </a:spcAft>
                        <a:tabLst>
                          <a:tab pos="449580" algn="l"/>
                          <a:tab pos="899160" algn="l"/>
                          <a:tab pos="3536950" algn="l"/>
                        </a:tabLst>
                      </a:pPr>
                      <a:r>
                        <a:rPr lang="es-ES_tradnl" sz="800">
                          <a:effectLst/>
                        </a:rPr>
                        <a:t>GENERAL GÜEMES (El Prado)</a:t>
                      </a:r>
                      <a:endParaRPr lang="es-AR" sz="800">
                        <a:effectLst/>
                        <a:latin typeface="Calibri"/>
                        <a:ea typeface="Calibri"/>
                        <a:cs typeface="Times New Roman"/>
                      </a:endParaRPr>
                    </a:p>
                  </a:txBody>
                  <a:tcPr marL="68580" marR="68580" marT="0" marB="0"/>
                </a:tc>
                <a:tc>
                  <a:txBody>
                    <a:bodyPr/>
                    <a:lstStyle/>
                    <a:p>
                      <a:pPr algn="l">
                        <a:lnSpc>
                          <a:spcPct val="150000"/>
                        </a:lnSpc>
                        <a:spcAft>
                          <a:spcPts val="600"/>
                        </a:spcAft>
                        <a:tabLst>
                          <a:tab pos="449580" algn="l"/>
                          <a:tab pos="899160" algn="l"/>
                          <a:tab pos="3536950" algn="l"/>
                        </a:tabLst>
                      </a:pPr>
                      <a:r>
                        <a:rPr lang="es-ES_tradnl" sz="800">
                          <a:effectLst/>
                        </a:rPr>
                        <a:t>Esc. Nº 4451 – “Ntra. Sra. De Fátima ”</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84267">
                <a:tc>
                  <a:txBody>
                    <a:bodyPr/>
                    <a:lstStyle/>
                    <a:p>
                      <a:pPr algn="just">
                        <a:lnSpc>
                          <a:spcPct val="150000"/>
                        </a:lnSpc>
                        <a:spcAft>
                          <a:spcPts val="600"/>
                        </a:spcAft>
                        <a:tabLst>
                          <a:tab pos="449580" algn="l"/>
                          <a:tab pos="899160" algn="l"/>
                          <a:tab pos="3536950" algn="l"/>
                        </a:tabLst>
                      </a:pPr>
                      <a:r>
                        <a:rPr lang="es-ES_tradnl" sz="800">
                          <a:effectLst/>
                        </a:rPr>
                        <a:t>CHICOANA (Las Moras)</a:t>
                      </a:r>
                      <a:endParaRPr lang="es-AR" sz="800">
                        <a:effectLst/>
                        <a:latin typeface="Calibri"/>
                        <a:ea typeface="Calibri"/>
                        <a:cs typeface="Times New Roman"/>
                      </a:endParaRPr>
                    </a:p>
                  </a:txBody>
                  <a:tcPr marL="68580" marR="68580" marT="0" marB="0"/>
                </a:tc>
                <a:tc>
                  <a:txBody>
                    <a:bodyPr/>
                    <a:lstStyle/>
                    <a:p>
                      <a:pPr algn="l">
                        <a:lnSpc>
                          <a:spcPct val="150000"/>
                        </a:lnSpc>
                        <a:spcAft>
                          <a:spcPts val="600"/>
                        </a:spcAft>
                        <a:tabLst>
                          <a:tab pos="449580" algn="l"/>
                          <a:tab pos="899160" algn="l"/>
                          <a:tab pos="3536950" algn="l"/>
                        </a:tabLst>
                      </a:pPr>
                      <a:r>
                        <a:rPr lang="es-ES_tradnl" sz="800">
                          <a:effectLst/>
                        </a:rPr>
                        <a:t>Esc. Nº4408 – “Manuel Lainez”</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84267">
                <a:tc>
                  <a:txBody>
                    <a:bodyPr/>
                    <a:lstStyle/>
                    <a:p>
                      <a:pPr algn="just">
                        <a:lnSpc>
                          <a:spcPct val="150000"/>
                        </a:lnSpc>
                        <a:spcAft>
                          <a:spcPts val="600"/>
                        </a:spcAft>
                        <a:tabLst>
                          <a:tab pos="449580" algn="l"/>
                          <a:tab pos="899160" algn="l"/>
                          <a:tab pos="3536950" algn="l"/>
                        </a:tabLst>
                      </a:pPr>
                      <a:r>
                        <a:rPr lang="es-ES_tradnl" sz="800" dirty="0">
                          <a:effectLst/>
                        </a:rPr>
                        <a:t>LA MERCED (El Huayco)</a:t>
                      </a:r>
                      <a:endParaRPr lang="es-AR" sz="800" dirty="0">
                        <a:effectLst/>
                        <a:latin typeface="Calibri"/>
                        <a:ea typeface="Calibri"/>
                        <a:cs typeface="Times New Roman"/>
                      </a:endParaRPr>
                    </a:p>
                  </a:txBody>
                  <a:tcPr marL="68580" marR="68580" marT="0" marB="0"/>
                </a:tc>
                <a:tc>
                  <a:txBody>
                    <a:bodyPr/>
                    <a:lstStyle/>
                    <a:p>
                      <a:pPr algn="l">
                        <a:lnSpc>
                          <a:spcPct val="150000"/>
                        </a:lnSpc>
                        <a:spcAft>
                          <a:spcPts val="600"/>
                        </a:spcAft>
                        <a:tabLst>
                          <a:tab pos="449580" algn="l"/>
                          <a:tab pos="899160" algn="l"/>
                          <a:tab pos="3536950" algn="l"/>
                        </a:tabLst>
                      </a:pPr>
                      <a:r>
                        <a:rPr lang="es-AR" sz="800">
                          <a:effectLst/>
                        </a:rPr>
                        <a:t>Esc. Nº 4442 – “ Prof. Julio H. Sarmiento”</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84267">
                <a:tc>
                  <a:txBody>
                    <a:bodyPr/>
                    <a:lstStyle/>
                    <a:p>
                      <a:pPr algn="just">
                        <a:lnSpc>
                          <a:spcPct val="150000"/>
                        </a:lnSpc>
                        <a:spcAft>
                          <a:spcPts val="600"/>
                        </a:spcAft>
                        <a:tabLst>
                          <a:tab pos="449580" algn="l"/>
                          <a:tab pos="899160" algn="l"/>
                          <a:tab pos="3536950" algn="l"/>
                        </a:tabLst>
                      </a:pPr>
                      <a:r>
                        <a:rPr lang="es-ES_tradnl" sz="800">
                          <a:effectLst/>
                        </a:rPr>
                        <a:t>ROSARIO DE LERMA (El Pucara)</a:t>
                      </a:r>
                      <a:endParaRPr lang="es-AR" sz="800">
                        <a:effectLst/>
                        <a:latin typeface="Calibri"/>
                        <a:ea typeface="Calibri"/>
                        <a:cs typeface="Times New Roman"/>
                      </a:endParaRPr>
                    </a:p>
                  </a:txBody>
                  <a:tcPr marL="68580" marR="68580" marT="0" marB="0"/>
                </a:tc>
                <a:tc>
                  <a:txBody>
                    <a:bodyPr/>
                    <a:lstStyle/>
                    <a:p>
                      <a:pPr algn="l">
                        <a:lnSpc>
                          <a:spcPct val="150000"/>
                        </a:lnSpc>
                        <a:spcAft>
                          <a:spcPts val="600"/>
                        </a:spcAft>
                        <a:tabLst>
                          <a:tab pos="449580" algn="l"/>
                          <a:tab pos="899160" algn="l"/>
                          <a:tab pos="3536950" algn="l"/>
                        </a:tabLst>
                      </a:pPr>
                      <a:r>
                        <a:rPr lang="en-US" sz="800" dirty="0">
                          <a:effectLst/>
                        </a:rPr>
                        <a:t>Esc. Nº4632 – “Dr. Joaquin </a:t>
                      </a:r>
                      <a:r>
                        <a:rPr lang="en-US" sz="800" dirty="0" err="1">
                          <a:effectLst/>
                        </a:rPr>
                        <a:t>Guash</a:t>
                      </a:r>
                      <a:r>
                        <a:rPr lang="en-US" sz="800" dirty="0">
                          <a:effectLst/>
                        </a:rPr>
                        <a:t>”</a:t>
                      </a:r>
                      <a:endParaRPr lang="es-AR" sz="8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184267">
                <a:tc>
                  <a:txBody>
                    <a:bodyPr/>
                    <a:lstStyle/>
                    <a:p>
                      <a:pPr algn="just">
                        <a:lnSpc>
                          <a:spcPct val="150000"/>
                        </a:lnSpc>
                        <a:spcAft>
                          <a:spcPts val="600"/>
                        </a:spcAft>
                        <a:tabLst>
                          <a:tab pos="449580" algn="l"/>
                          <a:tab pos="899160" algn="l"/>
                          <a:tab pos="3536950" algn="l"/>
                        </a:tabLst>
                      </a:pPr>
                      <a:r>
                        <a:rPr lang="es-ES_tradnl" sz="800">
                          <a:effectLst/>
                        </a:rPr>
                        <a:t>LA FALDA</a:t>
                      </a:r>
                      <a:endParaRPr lang="es-AR" sz="800">
                        <a:effectLst/>
                        <a:latin typeface="Calibri"/>
                        <a:ea typeface="Calibri"/>
                        <a:cs typeface="Times New Roman"/>
                      </a:endParaRPr>
                    </a:p>
                  </a:txBody>
                  <a:tcPr marL="68580" marR="68580" marT="0" marB="0"/>
                </a:tc>
                <a:tc>
                  <a:txBody>
                    <a:bodyPr/>
                    <a:lstStyle/>
                    <a:p>
                      <a:pPr algn="l">
                        <a:lnSpc>
                          <a:spcPct val="150000"/>
                        </a:lnSpc>
                        <a:spcAft>
                          <a:spcPts val="600"/>
                        </a:spcAft>
                        <a:tabLst>
                          <a:tab pos="449580" algn="l"/>
                          <a:tab pos="899160" algn="l"/>
                          <a:tab pos="3536950" algn="l"/>
                        </a:tabLst>
                      </a:pPr>
                      <a:r>
                        <a:rPr lang="es-AR" sz="800" dirty="0">
                          <a:effectLst/>
                        </a:rPr>
                        <a:t>Esc. Nº4449 – “Gabriela </a:t>
                      </a:r>
                      <a:r>
                        <a:rPr lang="es-AR" sz="800" dirty="0" err="1">
                          <a:effectLst/>
                        </a:rPr>
                        <a:t>Toranzo</a:t>
                      </a:r>
                      <a:r>
                        <a:rPr lang="es-AR" sz="800" dirty="0">
                          <a:effectLst/>
                        </a:rPr>
                        <a:t> de Peretti”</a:t>
                      </a:r>
                      <a:endParaRPr lang="es-AR" sz="8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184267">
                <a:tc>
                  <a:txBody>
                    <a:bodyPr/>
                    <a:lstStyle/>
                    <a:p>
                      <a:pPr algn="just">
                        <a:lnSpc>
                          <a:spcPct val="150000"/>
                        </a:lnSpc>
                        <a:spcAft>
                          <a:spcPts val="600"/>
                        </a:spcAft>
                        <a:tabLst>
                          <a:tab pos="449580" algn="l"/>
                          <a:tab pos="899160" algn="l"/>
                          <a:tab pos="3536950" algn="l"/>
                        </a:tabLst>
                      </a:pPr>
                      <a:r>
                        <a:rPr lang="es-ES_tradnl" sz="800">
                          <a:effectLst/>
                        </a:rPr>
                        <a:t>EL BORDO (Gral. Güemes)</a:t>
                      </a:r>
                      <a:endParaRPr lang="es-AR" sz="800">
                        <a:effectLst/>
                        <a:latin typeface="Calibri"/>
                        <a:ea typeface="Calibri"/>
                        <a:cs typeface="Times New Roman"/>
                      </a:endParaRPr>
                    </a:p>
                  </a:txBody>
                  <a:tcPr marL="68580" marR="68580" marT="0" marB="0"/>
                </a:tc>
                <a:tc>
                  <a:txBody>
                    <a:bodyPr/>
                    <a:lstStyle/>
                    <a:p>
                      <a:pPr algn="l">
                        <a:lnSpc>
                          <a:spcPct val="150000"/>
                        </a:lnSpc>
                        <a:spcAft>
                          <a:spcPts val="600"/>
                        </a:spcAft>
                        <a:tabLst>
                          <a:tab pos="449580" algn="l"/>
                          <a:tab pos="899160" algn="l"/>
                          <a:tab pos="3536950" algn="l"/>
                        </a:tabLst>
                      </a:pPr>
                      <a:r>
                        <a:rPr lang="es-ES_tradnl" sz="800">
                          <a:effectLst/>
                        </a:rPr>
                        <a:t>Esc. Nº 4066 – “Cnel. Apolinario Saravia”</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184267">
                <a:tc>
                  <a:txBody>
                    <a:bodyPr/>
                    <a:lstStyle/>
                    <a:p>
                      <a:pPr algn="just">
                        <a:lnSpc>
                          <a:spcPct val="150000"/>
                        </a:lnSpc>
                        <a:spcAft>
                          <a:spcPts val="600"/>
                        </a:spcAft>
                        <a:tabLst>
                          <a:tab pos="449580" algn="l"/>
                          <a:tab pos="899160" algn="l"/>
                          <a:tab pos="3536950" algn="l"/>
                        </a:tabLst>
                      </a:pPr>
                      <a:r>
                        <a:rPr lang="es-ES_tradnl" sz="800">
                          <a:effectLst/>
                        </a:rPr>
                        <a:t>EL JARDIN</a:t>
                      </a:r>
                      <a:endParaRPr lang="es-AR" sz="800">
                        <a:effectLst/>
                        <a:latin typeface="Calibri"/>
                        <a:ea typeface="Calibri"/>
                        <a:cs typeface="Times New Roman"/>
                      </a:endParaRPr>
                    </a:p>
                  </a:txBody>
                  <a:tcPr marL="68580" marR="68580" marT="0" marB="0"/>
                </a:tc>
                <a:tc>
                  <a:txBody>
                    <a:bodyPr/>
                    <a:lstStyle/>
                    <a:p>
                      <a:pPr algn="just">
                        <a:lnSpc>
                          <a:spcPct val="150000"/>
                        </a:lnSpc>
                        <a:spcAft>
                          <a:spcPts val="600"/>
                        </a:spcAft>
                        <a:tabLst>
                          <a:tab pos="449580" algn="l"/>
                          <a:tab pos="899160" algn="l"/>
                          <a:tab pos="3536950" algn="l"/>
                        </a:tabLst>
                      </a:pPr>
                      <a:r>
                        <a:rPr lang="es-ES_tradnl" sz="800">
                          <a:effectLst/>
                        </a:rPr>
                        <a:t>Esc. Nº 4501 – “Cristina C. de Chamorro”</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186401">
                <a:tc>
                  <a:txBody>
                    <a:bodyPr/>
                    <a:lstStyle/>
                    <a:p>
                      <a:pPr algn="just">
                        <a:lnSpc>
                          <a:spcPct val="150000"/>
                        </a:lnSpc>
                        <a:spcAft>
                          <a:spcPts val="600"/>
                        </a:spcAft>
                        <a:tabLst>
                          <a:tab pos="449580" algn="l"/>
                          <a:tab pos="899160" algn="l"/>
                          <a:tab pos="3536950" algn="l"/>
                        </a:tabLst>
                      </a:pPr>
                      <a:r>
                        <a:rPr lang="es-ES_tradnl" sz="800">
                          <a:effectLst/>
                        </a:rPr>
                        <a:t>CHICOANA</a:t>
                      </a:r>
                      <a:endParaRPr lang="es-AR" sz="800">
                        <a:effectLst/>
                        <a:latin typeface="Calibri"/>
                        <a:ea typeface="Calibri"/>
                        <a:cs typeface="Times New Roman"/>
                      </a:endParaRPr>
                    </a:p>
                  </a:txBody>
                  <a:tcPr marL="68580" marR="68580" marT="0" marB="0"/>
                </a:tc>
                <a:tc>
                  <a:txBody>
                    <a:bodyPr/>
                    <a:lstStyle/>
                    <a:p>
                      <a:pPr algn="just">
                        <a:lnSpc>
                          <a:spcPct val="150000"/>
                        </a:lnSpc>
                        <a:spcAft>
                          <a:spcPts val="600"/>
                        </a:spcAft>
                        <a:tabLst>
                          <a:tab pos="449580" algn="l"/>
                          <a:tab pos="899160" algn="l"/>
                          <a:tab pos="3536950" algn="l"/>
                        </a:tabLst>
                      </a:pPr>
                      <a:r>
                        <a:rPr lang="es-ES_tradnl" sz="800">
                          <a:effectLst/>
                        </a:rPr>
                        <a:t>Esc. Nº 4374 – “Ema Sola de Sola ex Nº568”</a:t>
                      </a:r>
                      <a:endParaRPr lang="es-AR" sz="80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184267">
                <a:tc>
                  <a:txBody>
                    <a:bodyPr/>
                    <a:lstStyle/>
                    <a:p>
                      <a:pPr algn="just">
                        <a:lnSpc>
                          <a:spcPct val="150000"/>
                        </a:lnSpc>
                        <a:spcAft>
                          <a:spcPts val="600"/>
                        </a:spcAft>
                        <a:tabLst>
                          <a:tab pos="449580" algn="l"/>
                          <a:tab pos="899160" algn="l"/>
                          <a:tab pos="3536950" algn="l"/>
                        </a:tabLst>
                      </a:pPr>
                      <a:r>
                        <a:rPr lang="es-ES_tradnl" sz="800">
                          <a:effectLst/>
                        </a:rPr>
                        <a:t>GUACHIPAS</a:t>
                      </a:r>
                      <a:endParaRPr lang="es-AR" sz="800">
                        <a:effectLst/>
                        <a:latin typeface="Calibri"/>
                        <a:ea typeface="Calibri"/>
                        <a:cs typeface="Times New Roman"/>
                      </a:endParaRPr>
                    </a:p>
                  </a:txBody>
                  <a:tcPr marL="68580" marR="68580" marT="0" marB="0"/>
                </a:tc>
                <a:tc>
                  <a:txBody>
                    <a:bodyPr/>
                    <a:lstStyle/>
                    <a:p>
                      <a:pPr algn="just">
                        <a:lnSpc>
                          <a:spcPct val="150000"/>
                        </a:lnSpc>
                        <a:spcAft>
                          <a:spcPts val="600"/>
                        </a:spcAft>
                        <a:tabLst>
                          <a:tab pos="449580" algn="l"/>
                          <a:tab pos="899160" algn="l"/>
                          <a:tab pos="3536950" algn="l"/>
                        </a:tabLst>
                      </a:pPr>
                      <a:r>
                        <a:rPr lang="es-ES_tradnl" sz="800" dirty="0">
                          <a:effectLst/>
                        </a:rPr>
                        <a:t>Esc. Nº 4074 – “Dr. Bernardo Frías”</a:t>
                      </a:r>
                      <a:endParaRPr lang="es-AR" sz="80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bl>
          </a:graphicData>
        </a:graphic>
      </p:graphicFrame>
      <p:sp>
        <p:nvSpPr>
          <p:cNvPr id="29" name="28 Elipse"/>
          <p:cNvSpPr/>
          <p:nvPr/>
        </p:nvSpPr>
        <p:spPr>
          <a:xfrm>
            <a:off x="4422258" y="4128620"/>
            <a:ext cx="708805" cy="144016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a:p>
        </p:txBody>
      </p:sp>
      <p:sp>
        <p:nvSpPr>
          <p:cNvPr id="30" name="29 Elipse"/>
          <p:cNvSpPr/>
          <p:nvPr/>
        </p:nvSpPr>
        <p:spPr>
          <a:xfrm rot="1264538">
            <a:off x="5272390" y="3992589"/>
            <a:ext cx="553381" cy="1194901"/>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a:p>
        </p:txBody>
      </p:sp>
      <p:sp>
        <p:nvSpPr>
          <p:cNvPr id="31" name="30 Elipse"/>
          <p:cNvSpPr/>
          <p:nvPr/>
        </p:nvSpPr>
        <p:spPr>
          <a:xfrm rot="5643703">
            <a:off x="4696326" y="5443126"/>
            <a:ext cx="553381" cy="1194901"/>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a:p>
        </p:txBody>
      </p:sp>
      <p:sp>
        <p:nvSpPr>
          <p:cNvPr id="3" name="2 CuadroTexto"/>
          <p:cNvSpPr txBox="1"/>
          <p:nvPr/>
        </p:nvSpPr>
        <p:spPr>
          <a:xfrm>
            <a:off x="6588224" y="4437112"/>
            <a:ext cx="187220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dirty="0"/>
              <a:t>Departamentos Tabacaleros de Salta</a:t>
            </a:r>
          </a:p>
        </p:txBody>
      </p:sp>
    </p:spTree>
    <p:extLst>
      <p:ext uri="{BB962C8B-B14F-4D97-AF65-F5344CB8AC3E}">
        <p14:creationId xmlns:p14="http://schemas.microsoft.com/office/powerpoint/2010/main" val="60679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264696" cy="5620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AR" sz="2800" dirty="0"/>
              <a:t>Alcance de Jardines de Cosecha 2021</a:t>
            </a:r>
          </a:p>
        </p:txBody>
      </p:sp>
      <p:graphicFrame>
        <p:nvGraphicFramePr>
          <p:cNvPr id="4" name="3 Diagrama"/>
          <p:cNvGraphicFramePr/>
          <p:nvPr>
            <p:extLst>
              <p:ext uri="{D42A27DB-BD31-4B8C-83A1-F6EECF244321}">
                <p14:modId xmlns:p14="http://schemas.microsoft.com/office/powerpoint/2010/main" val="760705840"/>
              </p:ext>
            </p:extLst>
          </p:nvPr>
        </p:nvGraphicFramePr>
        <p:xfrm>
          <a:off x="467544" y="908720"/>
          <a:ext cx="849694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63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60648"/>
            <a:ext cx="6192688" cy="63408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AR" sz="2800" dirty="0"/>
              <a:t>Articulaciones</a:t>
            </a:r>
          </a:p>
        </p:txBody>
      </p:sp>
      <p:sp>
        <p:nvSpPr>
          <p:cNvPr id="3" name="2 Marcador de contenido"/>
          <p:cNvSpPr>
            <a:spLocks noGrp="1"/>
          </p:cNvSpPr>
          <p:nvPr>
            <p:ph idx="1"/>
          </p:nvPr>
        </p:nvSpPr>
        <p:spPr>
          <a:xfrm>
            <a:off x="107504" y="1052736"/>
            <a:ext cx="8928992" cy="5616624"/>
          </a:xfrm>
        </p:spPr>
        <p:txBody>
          <a:bodyPr>
            <a:normAutofit fontScale="85000" lnSpcReduction="20000"/>
          </a:bodyPr>
          <a:lstStyle/>
          <a:p>
            <a:pPr marL="0" indent="0" algn="just">
              <a:buNone/>
            </a:pPr>
            <a:r>
              <a:rPr lang="es-AR" sz="1500" dirty="0"/>
              <a:t>Este es quizás el punto mas fuerte del Programa Jardines de Cosecha, ya que sin la incontable cantidad de voluntades que se suman todos los años, sería muy difícil, casi imposible implementar acciones de semejante envergadura. Por ello es muy necesario resaltar la intervención de:</a:t>
            </a:r>
          </a:p>
          <a:p>
            <a:pPr marL="0" indent="0" algn="just">
              <a:buNone/>
            </a:pPr>
            <a:endParaRPr lang="es-AR" sz="2100" dirty="0"/>
          </a:p>
          <a:p>
            <a:r>
              <a:rPr lang="es-AR" sz="2100" dirty="0"/>
              <a:t>Ministerio de Desarrollo Social de la Nación</a:t>
            </a:r>
          </a:p>
          <a:p>
            <a:pPr lvl="1"/>
            <a:r>
              <a:rPr lang="es-AR" sz="1700" dirty="0"/>
              <a:t>Secretaría de Niñez, Adolescencia y Familia</a:t>
            </a:r>
          </a:p>
          <a:p>
            <a:pPr lvl="1"/>
            <a:r>
              <a:rPr lang="es-AR" sz="1700" dirty="0"/>
              <a:t>Coordinación de políticas de erradicación de trabajo infantil y protección del trabajo adolescente.</a:t>
            </a:r>
          </a:p>
          <a:p>
            <a:r>
              <a:rPr lang="es-AR" sz="2100" b="1" dirty="0"/>
              <a:t>Randstad, Adecco, Banco Macro, Mastellone Hnos. AMPTS, COPROTAB, CTS.</a:t>
            </a:r>
          </a:p>
          <a:p>
            <a:r>
              <a:rPr lang="es-AR" sz="2100" dirty="0"/>
              <a:t>CONAETI</a:t>
            </a:r>
          </a:p>
          <a:p>
            <a:r>
              <a:rPr lang="es-AR" sz="2100" dirty="0"/>
              <a:t>Red de empresas contra el Trabajo Infantil</a:t>
            </a:r>
          </a:p>
          <a:p>
            <a:r>
              <a:rPr lang="es-AR" sz="2100" dirty="0"/>
              <a:t>Gobierno de la Provincia de Salta</a:t>
            </a:r>
          </a:p>
          <a:p>
            <a:pPr lvl="1"/>
            <a:r>
              <a:rPr lang="es-AR" sz="1700" dirty="0"/>
              <a:t>Comité Operativo de Emergencias (C.O.E.)</a:t>
            </a:r>
          </a:p>
          <a:p>
            <a:r>
              <a:rPr lang="es-AR" sz="2100" dirty="0"/>
              <a:t>Ministerio de Educación, Ciencia y Tecnología de la Provincia de Salta</a:t>
            </a:r>
          </a:p>
          <a:p>
            <a:r>
              <a:rPr lang="es-AR" sz="2100" dirty="0"/>
              <a:t>Ministerio de Desarrollo Social de la Provincia de Salta</a:t>
            </a:r>
          </a:p>
          <a:p>
            <a:pPr lvl="1"/>
            <a:r>
              <a:rPr lang="es-AR" sz="1700" dirty="0"/>
              <a:t>Dirección  de Fortalecimiento Familiar y Comunitario</a:t>
            </a:r>
          </a:p>
          <a:p>
            <a:pPr lvl="1"/>
            <a:r>
              <a:rPr lang="es-AR" sz="1700" dirty="0"/>
              <a:t>Secretaría de Primera Infancia, Niñez y Familia</a:t>
            </a:r>
            <a:endParaRPr lang="es-AR" sz="2100" dirty="0"/>
          </a:p>
          <a:p>
            <a:r>
              <a:rPr lang="es-AR" sz="2100" dirty="0"/>
              <a:t>Ministerio de Salud Publica de la Provincia de Salta</a:t>
            </a:r>
          </a:p>
          <a:p>
            <a:pPr lvl="1"/>
            <a:r>
              <a:rPr lang="es-AR" sz="1700" dirty="0"/>
              <a:t>Hospitales de cada localidad donde se implementó el programa.</a:t>
            </a:r>
            <a:endParaRPr lang="es-AR" sz="2100" dirty="0"/>
          </a:p>
          <a:p>
            <a:r>
              <a:rPr lang="es-AR" sz="2100" dirty="0"/>
              <a:t>Ministerio de Gobierno, DD HH, Trabajo y Justicia de la Provincia de Salta</a:t>
            </a:r>
          </a:p>
          <a:p>
            <a:pPr lvl="1"/>
            <a:r>
              <a:rPr lang="es-AR" sz="1700" dirty="0"/>
              <a:t>COPRETI</a:t>
            </a:r>
          </a:p>
          <a:p>
            <a:r>
              <a:rPr lang="es-AR" sz="2100" dirty="0"/>
              <a:t>Municipios de las localidades tabacaleras</a:t>
            </a:r>
          </a:p>
          <a:p>
            <a:pPr lvl="1"/>
            <a:r>
              <a:rPr lang="es-AR" sz="1700" dirty="0"/>
              <a:t>C.O.E. de cada localidad tabacalera que nos habilitó para poder funcionar.</a:t>
            </a:r>
            <a:endParaRPr lang="es-AR" sz="2100" dirty="0"/>
          </a:p>
          <a:p>
            <a:r>
              <a:rPr lang="es-AR" sz="2100" dirty="0"/>
              <a:t>Destacamento de Policía de cada Municipio.</a:t>
            </a:r>
          </a:p>
          <a:p>
            <a:endParaRPr lang="es-AR" sz="1400" dirty="0"/>
          </a:p>
          <a:p>
            <a:pPr marL="0" indent="0">
              <a:buNone/>
            </a:pPr>
            <a:endParaRPr lang="es-AR" sz="1400" dirty="0"/>
          </a:p>
          <a:p>
            <a:endParaRPr lang="es-AR" sz="1400" dirty="0"/>
          </a:p>
          <a:p>
            <a:endParaRPr lang="es-AR" sz="1400" dirty="0"/>
          </a:p>
          <a:p>
            <a:endParaRPr lang="es-AR" sz="1400" dirty="0"/>
          </a:p>
        </p:txBody>
      </p:sp>
    </p:spTree>
    <p:extLst>
      <p:ext uri="{BB962C8B-B14F-4D97-AF65-F5344CB8AC3E}">
        <p14:creationId xmlns:p14="http://schemas.microsoft.com/office/powerpoint/2010/main" val="135298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76" y="160338"/>
            <a:ext cx="909072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AR" sz="2200" b="1" dirty="0">
                <a:solidFill>
                  <a:schemeClr val="bg1"/>
                </a:solidFill>
              </a:rPr>
              <a:t>Conforman esta alianza entre entidades públicas y privadas: </a:t>
            </a:r>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49660" y="1206249"/>
            <a:ext cx="1529888" cy="972052"/>
          </a:xfrm>
          <a:prstGeom prst="rect">
            <a:avLst/>
          </a:prstGeom>
        </p:spPr>
      </p:pic>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1685032" y="1197375"/>
            <a:ext cx="1632526" cy="989799"/>
          </a:xfrm>
          <a:prstGeom prst="rect">
            <a:avLst/>
          </a:prstGeom>
        </p:spPr>
      </p:pic>
      <p:pic>
        <p:nvPicPr>
          <p:cNvPr id="8" name="0 Imagen"/>
          <p:cNvPicPr/>
          <p:nvPr/>
        </p:nvPicPr>
        <p:blipFill>
          <a:blip r:embed="rId4">
            <a:extLst>
              <a:ext uri="{28A0092B-C50C-407E-A947-70E740481C1C}">
                <a14:useLocalDpi xmlns:a14="http://schemas.microsoft.com/office/drawing/2010/main" val="0"/>
              </a:ext>
            </a:extLst>
          </a:blip>
          <a:stretch>
            <a:fillRect/>
          </a:stretch>
        </p:blipFill>
        <p:spPr>
          <a:xfrm>
            <a:off x="5338673" y="1374385"/>
            <a:ext cx="1494898" cy="812789"/>
          </a:xfrm>
          <a:prstGeom prst="rect">
            <a:avLst/>
          </a:prstGeom>
        </p:spPr>
      </p:pic>
      <p:pic>
        <p:nvPicPr>
          <p:cNvPr id="10" name="0 Imagen"/>
          <p:cNvPicPr/>
          <p:nvPr/>
        </p:nvPicPr>
        <p:blipFill>
          <a:blip r:embed="rId5" cstate="print">
            <a:extLst>
              <a:ext uri="{28A0092B-C50C-407E-A947-70E740481C1C}">
                <a14:useLocalDpi xmlns:a14="http://schemas.microsoft.com/office/drawing/2010/main" val="0"/>
              </a:ext>
            </a:extLst>
          </a:blip>
          <a:stretch>
            <a:fillRect/>
          </a:stretch>
        </p:blipFill>
        <p:spPr>
          <a:xfrm>
            <a:off x="6983760" y="3888835"/>
            <a:ext cx="2160240" cy="1176593"/>
          </a:xfrm>
          <a:prstGeom prst="rect">
            <a:avLst/>
          </a:prstGeom>
        </p:spPr>
      </p:pic>
      <p:pic>
        <p:nvPicPr>
          <p:cNvPr id="11" name="0 Imagen"/>
          <p:cNvPicPr/>
          <p:nvPr/>
        </p:nvPicPr>
        <p:blipFill>
          <a:blip r:embed="rId6" cstate="print">
            <a:extLst>
              <a:ext uri="{28A0092B-C50C-407E-A947-70E740481C1C}">
                <a14:useLocalDpi xmlns:a14="http://schemas.microsoft.com/office/drawing/2010/main" val="0"/>
              </a:ext>
            </a:extLst>
          </a:blip>
          <a:stretch>
            <a:fillRect/>
          </a:stretch>
        </p:blipFill>
        <p:spPr>
          <a:xfrm>
            <a:off x="5148063" y="4015429"/>
            <a:ext cx="1944217" cy="976187"/>
          </a:xfrm>
          <a:prstGeom prst="rect">
            <a:avLst/>
          </a:prstGeom>
        </p:spPr>
      </p:pic>
      <p:pic>
        <p:nvPicPr>
          <p:cNvPr id="13" name="0 Imagen"/>
          <p:cNvPicPr/>
          <p:nvPr/>
        </p:nvPicPr>
        <p:blipFill>
          <a:blip r:embed="rId7">
            <a:extLst>
              <a:ext uri="{28A0092B-C50C-407E-A947-70E740481C1C}">
                <a14:useLocalDpi xmlns:a14="http://schemas.microsoft.com/office/drawing/2010/main" val="0"/>
              </a:ext>
            </a:extLst>
          </a:blip>
          <a:stretch>
            <a:fillRect/>
          </a:stretch>
        </p:blipFill>
        <p:spPr>
          <a:xfrm>
            <a:off x="1403647" y="3888835"/>
            <a:ext cx="1701881" cy="1155169"/>
          </a:xfrm>
          <a:prstGeom prst="rect">
            <a:avLst/>
          </a:prstGeom>
        </p:spPr>
      </p:pic>
      <p:pic>
        <p:nvPicPr>
          <p:cNvPr id="15" name="0 Imagen"/>
          <p:cNvPicPr/>
          <p:nvPr/>
        </p:nvPicPr>
        <p:blipFill rotWithShape="1">
          <a:blip r:embed="rId8" cstate="print">
            <a:extLst>
              <a:ext uri="{28A0092B-C50C-407E-A947-70E740481C1C}">
                <a14:useLocalDpi xmlns:a14="http://schemas.microsoft.com/office/drawing/2010/main" val="0"/>
              </a:ext>
            </a:extLst>
          </a:blip>
          <a:srcRect l="7193" r="3728"/>
          <a:stretch/>
        </p:blipFill>
        <p:spPr>
          <a:xfrm>
            <a:off x="188620" y="2594932"/>
            <a:ext cx="1004609" cy="2628900"/>
          </a:xfrm>
          <a:prstGeom prst="rect">
            <a:avLst/>
          </a:prstGeom>
        </p:spPr>
      </p:pic>
      <p:pic>
        <p:nvPicPr>
          <p:cNvPr id="16" name="0 Imagen"/>
          <p:cNvPicPr/>
          <p:nvPr/>
        </p:nvPicPr>
        <p:blipFill>
          <a:blip r:embed="rId9" cstate="print">
            <a:extLst>
              <a:ext uri="{28A0092B-C50C-407E-A947-70E740481C1C}">
                <a14:useLocalDpi xmlns:a14="http://schemas.microsoft.com/office/drawing/2010/main" val="0"/>
              </a:ext>
            </a:extLst>
          </a:blip>
          <a:stretch>
            <a:fillRect/>
          </a:stretch>
        </p:blipFill>
        <p:spPr>
          <a:xfrm>
            <a:off x="6338015" y="5619669"/>
            <a:ext cx="2664296" cy="717871"/>
          </a:xfrm>
          <a:prstGeom prst="rect">
            <a:avLst/>
          </a:prstGeom>
        </p:spPr>
      </p:pic>
      <p:pic>
        <p:nvPicPr>
          <p:cNvPr id="17" name="0 Imagen"/>
          <p:cNvPicPr/>
          <p:nvPr/>
        </p:nvPicPr>
        <p:blipFill>
          <a:blip r:embed="rId10" cstate="print">
            <a:extLst>
              <a:ext uri="{28A0092B-C50C-407E-A947-70E740481C1C}">
                <a14:useLocalDpi xmlns:a14="http://schemas.microsoft.com/office/drawing/2010/main" val="0"/>
              </a:ext>
            </a:extLst>
          </a:blip>
          <a:stretch>
            <a:fillRect/>
          </a:stretch>
        </p:blipFill>
        <p:spPr>
          <a:xfrm>
            <a:off x="5049842" y="5645877"/>
            <a:ext cx="1147471" cy="665457"/>
          </a:xfrm>
          <a:prstGeom prst="rect">
            <a:avLst/>
          </a:prstGeom>
        </p:spPr>
      </p:pic>
      <p:pic>
        <p:nvPicPr>
          <p:cNvPr id="19" name="0 Imagen"/>
          <p:cNvPicPr/>
          <p:nvPr/>
        </p:nvPicPr>
        <p:blipFill>
          <a:blip r:embed="rId11" cstate="print">
            <a:extLst>
              <a:ext uri="{28A0092B-C50C-407E-A947-70E740481C1C}">
                <a14:useLocalDpi xmlns:a14="http://schemas.microsoft.com/office/drawing/2010/main" val="0"/>
              </a:ext>
            </a:extLst>
          </a:blip>
          <a:stretch>
            <a:fillRect/>
          </a:stretch>
        </p:blipFill>
        <p:spPr>
          <a:xfrm>
            <a:off x="97301" y="5506313"/>
            <a:ext cx="1353987" cy="868283"/>
          </a:xfrm>
          <a:prstGeom prst="rect">
            <a:avLst/>
          </a:prstGeom>
        </p:spPr>
      </p:pic>
      <p:pic>
        <p:nvPicPr>
          <p:cNvPr id="20" name="Imagen 16"/>
          <p:cNvPicPr>
            <a:picLocks noChangeAspect="1"/>
          </p:cNvPicPr>
          <p:nvPr/>
        </p:nvPicPr>
        <p:blipFill rotWithShape="1">
          <a:blip r:embed="rId12"/>
          <a:srcRect l="20037"/>
          <a:stretch/>
        </p:blipFill>
        <p:spPr>
          <a:xfrm>
            <a:off x="1451288" y="2624689"/>
            <a:ext cx="7114834" cy="1009134"/>
          </a:xfrm>
          <a:prstGeom prst="rect">
            <a:avLst/>
          </a:prstGeom>
        </p:spPr>
      </p:pic>
      <p:pic>
        <p:nvPicPr>
          <p:cNvPr id="1028" name="Picture 4" descr="Logos de Ministerios | Argentina.go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48264" y="1250927"/>
            <a:ext cx="2088232" cy="972589"/>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0" descr="Ministerio de Desarrollo Social de la Nación - Post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solidFill>
                <a:prstClr val="black"/>
              </a:solidFill>
            </a:endParaRPr>
          </a:p>
        </p:txBody>
      </p:sp>
      <p:pic>
        <p:nvPicPr>
          <p:cNvPr id="1035" name="Picture 11" descr="C:\PROGRAMAS RSE 2016\CTS VARIOS\Logos\logo_fondonegativ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90157" y="1549377"/>
            <a:ext cx="1490459" cy="3756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PROGRAMAS RSE 2016\CTS VARIOS\Logos\LIMPIOLUX.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54521" y="5700241"/>
            <a:ext cx="1551007" cy="5306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PROGRAMAS RSE 2016\CTS VARIOS\Logos\Imagen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7077" y="3888835"/>
            <a:ext cx="1440160" cy="11027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sajes en micro de La Veloz del Norte | Central de Pasaje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05528" y="5592526"/>
            <a:ext cx="1720082" cy="63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43808" y="2059509"/>
            <a:ext cx="3312369" cy="1392401"/>
          </a:xfrm>
        </p:spPr>
        <p:style>
          <a:lnRef idx="2">
            <a:schemeClr val="accent1"/>
          </a:lnRef>
          <a:fillRef idx="1">
            <a:schemeClr val="lt1"/>
          </a:fillRef>
          <a:effectRef idx="0">
            <a:schemeClr val="accent1"/>
          </a:effectRef>
          <a:fontRef idx="minor">
            <a:schemeClr val="dk1"/>
          </a:fontRef>
        </p:style>
        <p:txBody>
          <a:bodyPr anchor="ctr"/>
          <a:lstStyle/>
          <a:p>
            <a:pPr marL="0" indent="0" algn="ctr">
              <a:buNone/>
            </a:pPr>
            <a:r>
              <a:rPr lang="es-A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Muchas Gracias!!</a:t>
            </a:r>
          </a:p>
        </p:txBody>
      </p:sp>
      <p:pic>
        <p:nvPicPr>
          <p:cNvPr id="5122" name="Picture 2" descr="C:\Users\prensa\Desktop\Imagen1.png"/>
          <p:cNvPicPr>
            <a:picLocks noChangeAspect="1" noChangeArrowheads="1"/>
          </p:cNvPicPr>
          <p:nvPr/>
        </p:nvPicPr>
        <p:blipFill rotWithShape="1">
          <a:blip r:embed="rId2">
            <a:extLst>
              <a:ext uri="{28A0092B-C50C-407E-A947-70E740481C1C}">
                <a14:useLocalDpi xmlns:a14="http://schemas.microsoft.com/office/drawing/2010/main" val="0"/>
              </a:ext>
            </a:extLst>
          </a:blip>
          <a:srcRect t="21879" b="31641"/>
          <a:stretch/>
        </p:blipFill>
        <p:spPr bwMode="auto">
          <a:xfrm>
            <a:off x="1835696" y="119253"/>
            <a:ext cx="5587578" cy="18333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PROGRAMAS RSE 2016\JARDINES\JARDINES DE COSECHA 2021\ETAPA VERANO 2021\IMAGENES\IMG-20210219-WA00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89"/>
          <a:stretch/>
        </p:blipFill>
        <p:spPr bwMode="auto">
          <a:xfrm rot="20214076">
            <a:off x="348518" y="1628799"/>
            <a:ext cx="2016224" cy="23928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AS RSE 2016\JARDINES\JARDINES DE COSECHA 2021\ETAPA VERANO 2021\IMAGENES\IMG-20210219-WA002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968" t="16076" r="13685" b="14593"/>
          <a:stretch/>
        </p:blipFill>
        <p:spPr bwMode="auto">
          <a:xfrm rot="678087">
            <a:off x="335112" y="4437112"/>
            <a:ext cx="2601995" cy="20683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AS RSE 2016\JARDINES\JARDINES DE COSECHA 2021\ETAPA VERANO 2021\IMAGENES\IMG-20210218-WA017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42" t="16747" r="2003" b="34660"/>
          <a:stretch/>
        </p:blipFill>
        <p:spPr bwMode="auto">
          <a:xfrm rot="20390565">
            <a:off x="3254225" y="3650379"/>
            <a:ext cx="2987824" cy="13417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AS RSE 2016\JARDINES\JARDINES DE COSECHA 2021\ETAPA VERANO 2021\IMAGENES\IMG-20210216-WA007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32268">
            <a:off x="6494950" y="1772817"/>
            <a:ext cx="2498301" cy="1873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AS RSE 2016\JARDINES\JARDINES DE COSECHA 2021\ETAPA VERANO 2021\IMAGENES\IMG-20210217-WA01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89901">
            <a:off x="5620186" y="4797151"/>
            <a:ext cx="2547338" cy="191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650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791</Words>
  <Application>Microsoft Office PowerPoint</Application>
  <PresentationFormat>Presentación en pantalla (4:3)</PresentationFormat>
  <Paragraphs>99</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Calibri</vt:lpstr>
      <vt:lpstr>Tema de Office</vt:lpstr>
      <vt:lpstr>Presentación de PowerPoint</vt:lpstr>
      <vt:lpstr>Presencia de Jardines de Cosecha </vt:lpstr>
      <vt:lpstr>Los objetivos principales de «Jardines de Cosecha»</vt:lpstr>
      <vt:lpstr>Como se desarrolla «Jardines de Cosecha»</vt:lpstr>
      <vt:lpstr>DONDE FUNCIONAMOS?</vt:lpstr>
      <vt:lpstr>Alcance de Jardines de Cosecha 2021</vt:lpstr>
      <vt:lpstr>Articulaciones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prensa</dc:creator>
  <cp:lastModifiedBy>Jorge Gustavo Flores</cp:lastModifiedBy>
  <cp:revision>33</cp:revision>
  <dcterms:created xsi:type="dcterms:W3CDTF">2021-03-18T17:45:09Z</dcterms:created>
  <dcterms:modified xsi:type="dcterms:W3CDTF">2021-04-14T13:43:07Z</dcterms:modified>
</cp:coreProperties>
</file>