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7" r:id="rId2"/>
    <p:sldId id="301" r:id="rId3"/>
    <p:sldId id="258" r:id="rId4"/>
    <p:sldId id="259" r:id="rId5"/>
    <p:sldId id="260" r:id="rId6"/>
    <p:sldId id="273" r:id="rId7"/>
    <p:sldId id="298" r:id="rId8"/>
    <p:sldId id="299" r:id="rId9"/>
    <p:sldId id="274" r:id="rId10"/>
    <p:sldId id="265" r:id="rId11"/>
    <p:sldId id="266" r:id="rId12"/>
    <p:sldId id="300" r:id="rId13"/>
    <p:sldId id="275" r:id="rId14"/>
    <p:sldId id="276" r:id="rId15"/>
    <p:sldId id="277" r:id="rId16"/>
    <p:sldId id="278" r:id="rId17"/>
    <p:sldId id="279" r:id="rId18"/>
    <p:sldId id="280" r:id="rId19"/>
    <p:sldId id="281" r:id="rId20"/>
    <p:sldId id="283" r:id="rId21"/>
    <p:sldId id="284" r:id="rId22"/>
    <p:sldId id="285" r:id="rId23"/>
    <p:sldId id="286" r:id="rId24"/>
    <p:sldId id="289" r:id="rId25"/>
    <p:sldId id="290" r:id="rId26"/>
    <p:sldId id="29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642" y="66"/>
      </p:cViewPr>
      <p:guideLst/>
    </p:cSldViewPr>
  </p:slideViewPr>
  <p:notesTextViewPr>
    <p:cViewPr>
      <p:scale>
        <a:sx n="1" d="1"/>
        <a:sy n="1" d="1"/>
      </p:scale>
      <p:origin x="0" y="0"/>
    </p:cViewPr>
  </p:notesTextViewPr>
  <p:sorterViewPr>
    <p:cViewPr>
      <p:scale>
        <a:sx n="100" d="100"/>
        <a:sy n="100" d="100"/>
      </p:scale>
      <p:origin x="0" y="-75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2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0.png"/><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DC761-6B2C-4095-BF92-97E5DADB775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1D6B3BE5-0A3B-4B41-A215-8E3A6ED46C43}">
      <dgm:prSet phldrT="[Texto]" phldr="1"/>
      <dgm:spPr>
        <a:blipFill rotWithShape="0">
          <a:blip xmlns:r="http://schemas.openxmlformats.org/officeDocument/2006/relationships" r:embed="rId1"/>
          <a:stretch>
            <a:fillRect/>
          </a:stretch>
        </a:blipFill>
      </dgm:spPr>
      <dgm:t>
        <a:bodyPr/>
        <a:lstStyle/>
        <a:p>
          <a:endParaRPr lang="es-ES" dirty="0"/>
        </a:p>
      </dgm:t>
    </dgm:pt>
    <dgm:pt modelId="{E8F1F07E-7248-448E-99CF-558A92EBA216}" type="parTrans" cxnId="{8C2A1F94-0ADA-4745-86F1-572D20579338}">
      <dgm:prSet/>
      <dgm:spPr/>
      <dgm:t>
        <a:bodyPr/>
        <a:lstStyle/>
        <a:p>
          <a:endParaRPr lang="es-ES"/>
        </a:p>
      </dgm:t>
    </dgm:pt>
    <dgm:pt modelId="{80439AAD-B06C-47BB-819D-C0BA47915378}" type="sibTrans" cxnId="{8C2A1F94-0ADA-4745-86F1-572D20579338}">
      <dgm:prSet/>
      <dgm:spPr>
        <a:solidFill>
          <a:schemeClr val="accent2"/>
        </a:solidFill>
      </dgm:spPr>
      <dgm:t>
        <a:bodyPr/>
        <a:lstStyle/>
        <a:p>
          <a:endParaRPr lang="es-ES"/>
        </a:p>
      </dgm:t>
    </dgm:pt>
    <dgm:pt modelId="{76CBDFC7-B67D-4C61-8F2E-C889D5ECAAB3}">
      <dgm:prSet phldrT="[Texto]" phldr="1"/>
      <dgm:spPr>
        <a:blipFill rotWithShape="0">
          <a:blip xmlns:r="http://schemas.openxmlformats.org/officeDocument/2006/relationships" r:embed="rId2"/>
          <a:stretch>
            <a:fillRect/>
          </a:stretch>
        </a:blipFill>
      </dgm:spPr>
      <dgm:t>
        <a:bodyPr/>
        <a:lstStyle/>
        <a:p>
          <a:endParaRPr lang="es-ES"/>
        </a:p>
      </dgm:t>
    </dgm:pt>
    <dgm:pt modelId="{64C14217-92E1-4FD5-9659-FA71A61C92AB}" type="parTrans" cxnId="{A80603B2-E855-478B-B59F-CED9CE2A6298}">
      <dgm:prSet/>
      <dgm:spPr/>
      <dgm:t>
        <a:bodyPr/>
        <a:lstStyle/>
        <a:p>
          <a:endParaRPr lang="es-ES"/>
        </a:p>
      </dgm:t>
    </dgm:pt>
    <dgm:pt modelId="{5F20C79A-6C6E-46C1-918D-C240954BE228}" type="sibTrans" cxnId="{A80603B2-E855-478B-B59F-CED9CE2A6298}">
      <dgm:prSet/>
      <dgm:spPr>
        <a:solidFill>
          <a:schemeClr val="accent2"/>
        </a:solidFill>
      </dgm:spPr>
      <dgm:t>
        <a:bodyPr/>
        <a:lstStyle/>
        <a:p>
          <a:endParaRPr lang="es-ES"/>
        </a:p>
      </dgm:t>
    </dgm:pt>
    <dgm:pt modelId="{0540CA75-6BA7-450E-B6CC-43649D6EBA37}">
      <dgm:prSet phldrT="[Texto]" phldr="1"/>
      <dgm:spPr>
        <a:blipFill rotWithShape="0">
          <a:blip xmlns:r="http://schemas.openxmlformats.org/officeDocument/2006/relationships" r:embed="rId3"/>
          <a:stretch>
            <a:fillRect/>
          </a:stretch>
        </a:blipFill>
      </dgm:spPr>
      <dgm:t>
        <a:bodyPr/>
        <a:lstStyle/>
        <a:p>
          <a:endParaRPr lang="es-ES"/>
        </a:p>
      </dgm:t>
    </dgm:pt>
    <dgm:pt modelId="{0755ADB9-95D9-4DD1-8E5F-D275308B0B11}" type="parTrans" cxnId="{8C74DE22-2313-470D-BCB4-C8391CDB0B5D}">
      <dgm:prSet/>
      <dgm:spPr/>
      <dgm:t>
        <a:bodyPr/>
        <a:lstStyle/>
        <a:p>
          <a:endParaRPr lang="es-ES"/>
        </a:p>
      </dgm:t>
    </dgm:pt>
    <dgm:pt modelId="{1C766B79-C6D5-4658-9E7F-31F19428950D}" type="sibTrans" cxnId="{8C74DE22-2313-470D-BCB4-C8391CDB0B5D}">
      <dgm:prSet/>
      <dgm:spPr>
        <a:solidFill>
          <a:schemeClr val="accent2"/>
        </a:solidFill>
      </dgm:spPr>
      <dgm:t>
        <a:bodyPr/>
        <a:lstStyle/>
        <a:p>
          <a:endParaRPr lang="es-ES"/>
        </a:p>
      </dgm:t>
    </dgm:pt>
    <dgm:pt modelId="{68FBFF01-C408-4F94-BA20-7494FBEDDE74}">
      <dgm:prSet phldrT="[Texto]"/>
      <dgm:spPr>
        <a:blipFill rotWithShape="0">
          <a:blip xmlns:r="http://schemas.openxmlformats.org/officeDocument/2006/relationships" r:embed="rId4"/>
          <a:stretch>
            <a:fillRect/>
          </a:stretch>
        </a:blipFill>
      </dgm:spPr>
      <dgm:t>
        <a:bodyPr/>
        <a:lstStyle/>
        <a:p>
          <a:endParaRPr lang="es-ES" dirty="0"/>
        </a:p>
      </dgm:t>
    </dgm:pt>
    <dgm:pt modelId="{92FBB1B7-F40F-490D-A1E7-7DDF74256995}" type="parTrans" cxnId="{11C2DD01-CEC5-4343-8896-B2B7FE8E7E07}">
      <dgm:prSet/>
      <dgm:spPr/>
      <dgm:t>
        <a:bodyPr/>
        <a:lstStyle/>
        <a:p>
          <a:endParaRPr lang="es-ES"/>
        </a:p>
      </dgm:t>
    </dgm:pt>
    <dgm:pt modelId="{BAF2B0CE-5914-413E-88A1-EF66E6FDB183}" type="sibTrans" cxnId="{11C2DD01-CEC5-4343-8896-B2B7FE8E7E07}">
      <dgm:prSet/>
      <dgm:spPr>
        <a:solidFill>
          <a:schemeClr val="accent2"/>
        </a:solidFill>
      </dgm:spPr>
      <dgm:t>
        <a:bodyPr/>
        <a:lstStyle/>
        <a:p>
          <a:endParaRPr lang="es-ES"/>
        </a:p>
      </dgm:t>
    </dgm:pt>
    <dgm:pt modelId="{94438F43-8ACD-4AB4-97CD-ADDA063273B5}">
      <dgm:prSet phldrT="[Texto]" phldr="1"/>
      <dgm:spPr>
        <a:blipFill rotWithShape="0">
          <a:blip xmlns:r="http://schemas.openxmlformats.org/officeDocument/2006/relationships" r:embed="rId5"/>
          <a:stretch>
            <a:fillRect/>
          </a:stretch>
        </a:blipFill>
      </dgm:spPr>
      <dgm:t>
        <a:bodyPr/>
        <a:lstStyle/>
        <a:p>
          <a:endParaRPr lang="es-ES" dirty="0"/>
        </a:p>
      </dgm:t>
    </dgm:pt>
    <dgm:pt modelId="{53A0C30C-5220-4225-8A7F-B1CA1F2282D2}" type="sibTrans" cxnId="{E3C63228-8ED7-43CE-B8E2-6B68B192FCD9}">
      <dgm:prSet/>
      <dgm:spPr>
        <a:solidFill>
          <a:schemeClr val="accent2"/>
        </a:solidFill>
      </dgm:spPr>
      <dgm:t>
        <a:bodyPr/>
        <a:lstStyle/>
        <a:p>
          <a:endParaRPr lang="es-ES"/>
        </a:p>
      </dgm:t>
    </dgm:pt>
    <dgm:pt modelId="{8B57C3D2-C264-4EDB-B3ED-3774E17F6A30}" type="parTrans" cxnId="{E3C63228-8ED7-43CE-B8E2-6B68B192FCD9}">
      <dgm:prSet/>
      <dgm:spPr/>
      <dgm:t>
        <a:bodyPr/>
        <a:lstStyle/>
        <a:p>
          <a:endParaRPr lang="es-ES"/>
        </a:p>
      </dgm:t>
    </dgm:pt>
    <dgm:pt modelId="{891B339A-3B54-4730-9B9C-FAD05A458CEE}">
      <dgm:prSet phldrT="[Texto]" phldr="1"/>
      <dgm:spPr>
        <a:blipFill rotWithShape="0">
          <a:blip xmlns:r="http://schemas.openxmlformats.org/officeDocument/2006/relationships" r:embed="rId6"/>
          <a:stretch>
            <a:fillRect/>
          </a:stretch>
        </a:blipFill>
      </dgm:spPr>
      <dgm:t>
        <a:bodyPr/>
        <a:lstStyle/>
        <a:p>
          <a:endParaRPr lang="es-ES" dirty="0"/>
        </a:p>
      </dgm:t>
    </dgm:pt>
    <dgm:pt modelId="{DB01FBA8-60E9-4B6E-A3B9-C6F532F0D122}" type="sibTrans" cxnId="{9065D1AB-B4B7-4907-8B17-05F5E5F69D27}">
      <dgm:prSet/>
      <dgm:spPr>
        <a:solidFill>
          <a:schemeClr val="accent2"/>
        </a:solidFill>
      </dgm:spPr>
      <dgm:t>
        <a:bodyPr/>
        <a:lstStyle/>
        <a:p>
          <a:endParaRPr lang="es-ES"/>
        </a:p>
      </dgm:t>
    </dgm:pt>
    <dgm:pt modelId="{DAE92DC4-AAC3-4717-B488-0A26F81958E6}" type="parTrans" cxnId="{9065D1AB-B4B7-4907-8B17-05F5E5F69D27}">
      <dgm:prSet/>
      <dgm:spPr/>
      <dgm:t>
        <a:bodyPr/>
        <a:lstStyle/>
        <a:p>
          <a:endParaRPr lang="es-ES"/>
        </a:p>
      </dgm:t>
    </dgm:pt>
    <dgm:pt modelId="{821FE70E-3BE4-46B0-BCD5-F005E5B36273}" type="pres">
      <dgm:prSet presAssocID="{CBEDC761-6B2C-4095-BF92-97E5DADB7751}" presName="cycle" presStyleCnt="0">
        <dgm:presLayoutVars>
          <dgm:dir/>
          <dgm:resizeHandles val="exact"/>
        </dgm:presLayoutVars>
      </dgm:prSet>
      <dgm:spPr/>
      <dgm:t>
        <a:bodyPr/>
        <a:lstStyle/>
        <a:p>
          <a:endParaRPr lang="es-ES"/>
        </a:p>
      </dgm:t>
    </dgm:pt>
    <dgm:pt modelId="{79DF8860-B72D-47C3-91C2-2A2BFF361333}" type="pres">
      <dgm:prSet presAssocID="{1D6B3BE5-0A3B-4B41-A215-8E3A6ED46C43}" presName="node" presStyleLbl="node1" presStyleIdx="0" presStyleCnt="6">
        <dgm:presLayoutVars>
          <dgm:bulletEnabled val="1"/>
        </dgm:presLayoutVars>
      </dgm:prSet>
      <dgm:spPr/>
      <dgm:t>
        <a:bodyPr/>
        <a:lstStyle/>
        <a:p>
          <a:endParaRPr lang="es-ES"/>
        </a:p>
      </dgm:t>
    </dgm:pt>
    <dgm:pt modelId="{0A9C63DB-F5DD-47A5-85ED-1A7B8E44AAE6}" type="pres">
      <dgm:prSet presAssocID="{80439AAD-B06C-47BB-819D-C0BA47915378}" presName="sibTrans" presStyleLbl="sibTrans2D1" presStyleIdx="0" presStyleCnt="6"/>
      <dgm:spPr/>
      <dgm:t>
        <a:bodyPr/>
        <a:lstStyle/>
        <a:p>
          <a:endParaRPr lang="es-ES"/>
        </a:p>
      </dgm:t>
    </dgm:pt>
    <dgm:pt modelId="{D7B347D6-96E0-4539-9044-67ED92B41592}" type="pres">
      <dgm:prSet presAssocID="{80439AAD-B06C-47BB-819D-C0BA47915378}" presName="connectorText" presStyleLbl="sibTrans2D1" presStyleIdx="0" presStyleCnt="6"/>
      <dgm:spPr/>
      <dgm:t>
        <a:bodyPr/>
        <a:lstStyle/>
        <a:p>
          <a:endParaRPr lang="es-ES"/>
        </a:p>
      </dgm:t>
    </dgm:pt>
    <dgm:pt modelId="{421B06B1-997C-41C0-A69D-06E42E044139}" type="pres">
      <dgm:prSet presAssocID="{94438F43-8ACD-4AB4-97CD-ADDA063273B5}" presName="node" presStyleLbl="node1" presStyleIdx="1" presStyleCnt="6">
        <dgm:presLayoutVars>
          <dgm:bulletEnabled val="1"/>
        </dgm:presLayoutVars>
      </dgm:prSet>
      <dgm:spPr/>
      <dgm:t>
        <a:bodyPr/>
        <a:lstStyle/>
        <a:p>
          <a:endParaRPr lang="es-ES"/>
        </a:p>
      </dgm:t>
    </dgm:pt>
    <dgm:pt modelId="{713936E1-D22C-4A34-A698-F5CBEB50A1C2}" type="pres">
      <dgm:prSet presAssocID="{53A0C30C-5220-4225-8A7F-B1CA1F2282D2}" presName="sibTrans" presStyleLbl="sibTrans2D1" presStyleIdx="1" presStyleCnt="6"/>
      <dgm:spPr/>
      <dgm:t>
        <a:bodyPr/>
        <a:lstStyle/>
        <a:p>
          <a:endParaRPr lang="es-ES"/>
        </a:p>
      </dgm:t>
    </dgm:pt>
    <dgm:pt modelId="{AE766008-747E-4B21-B684-077ACD7E1BD2}" type="pres">
      <dgm:prSet presAssocID="{53A0C30C-5220-4225-8A7F-B1CA1F2282D2}" presName="connectorText" presStyleLbl="sibTrans2D1" presStyleIdx="1" presStyleCnt="6"/>
      <dgm:spPr/>
      <dgm:t>
        <a:bodyPr/>
        <a:lstStyle/>
        <a:p>
          <a:endParaRPr lang="es-ES"/>
        </a:p>
      </dgm:t>
    </dgm:pt>
    <dgm:pt modelId="{7CEE64FA-8E05-4D84-8F83-435C9945D4C6}" type="pres">
      <dgm:prSet presAssocID="{76CBDFC7-B67D-4C61-8F2E-C889D5ECAAB3}" presName="node" presStyleLbl="node1" presStyleIdx="2" presStyleCnt="6">
        <dgm:presLayoutVars>
          <dgm:bulletEnabled val="1"/>
        </dgm:presLayoutVars>
      </dgm:prSet>
      <dgm:spPr/>
      <dgm:t>
        <a:bodyPr/>
        <a:lstStyle/>
        <a:p>
          <a:endParaRPr lang="es-ES"/>
        </a:p>
      </dgm:t>
    </dgm:pt>
    <dgm:pt modelId="{5A744A20-FD5A-4946-B97C-60736CF121A6}" type="pres">
      <dgm:prSet presAssocID="{5F20C79A-6C6E-46C1-918D-C240954BE228}" presName="sibTrans" presStyleLbl="sibTrans2D1" presStyleIdx="2" presStyleCnt="6"/>
      <dgm:spPr/>
      <dgm:t>
        <a:bodyPr/>
        <a:lstStyle/>
        <a:p>
          <a:endParaRPr lang="es-ES"/>
        </a:p>
      </dgm:t>
    </dgm:pt>
    <dgm:pt modelId="{9AA419A8-942E-4446-908F-9CC0F2E16B9D}" type="pres">
      <dgm:prSet presAssocID="{5F20C79A-6C6E-46C1-918D-C240954BE228}" presName="connectorText" presStyleLbl="sibTrans2D1" presStyleIdx="2" presStyleCnt="6"/>
      <dgm:spPr/>
      <dgm:t>
        <a:bodyPr/>
        <a:lstStyle/>
        <a:p>
          <a:endParaRPr lang="es-ES"/>
        </a:p>
      </dgm:t>
    </dgm:pt>
    <dgm:pt modelId="{DF4C68F9-3F7F-4BCB-B33C-F522B6C56EAE}" type="pres">
      <dgm:prSet presAssocID="{0540CA75-6BA7-450E-B6CC-43649D6EBA37}" presName="node" presStyleLbl="node1" presStyleIdx="3" presStyleCnt="6">
        <dgm:presLayoutVars>
          <dgm:bulletEnabled val="1"/>
        </dgm:presLayoutVars>
      </dgm:prSet>
      <dgm:spPr/>
      <dgm:t>
        <a:bodyPr/>
        <a:lstStyle/>
        <a:p>
          <a:endParaRPr lang="es-ES"/>
        </a:p>
      </dgm:t>
    </dgm:pt>
    <dgm:pt modelId="{548A3EA6-120B-4B87-ADE0-939F0DEEF537}" type="pres">
      <dgm:prSet presAssocID="{1C766B79-C6D5-4658-9E7F-31F19428950D}" presName="sibTrans" presStyleLbl="sibTrans2D1" presStyleIdx="3" presStyleCnt="6"/>
      <dgm:spPr/>
      <dgm:t>
        <a:bodyPr/>
        <a:lstStyle/>
        <a:p>
          <a:endParaRPr lang="es-ES"/>
        </a:p>
      </dgm:t>
    </dgm:pt>
    <dgm:pt modelId="{208ADE00-5957-44E1-9215-3E8B52E2DE0B}" type="pres">
      <dgm:prSet presAssocID="{1C766B79-C6D5-4658-9E7F-31F19428950D}" presName="connectorText" presStyleLbl="sibTrans2D1" presStyleIdx="3" presStyleCnt="6"/>
      <dgm:spPr/>
      <dgm:t>
        <a:bodyPr/>
        <a:lstStyle/>
        <a:p>
          <a:endParaRPr lang="es-ES"/>
        </a:p>
      </dgm:t>
    </dgm:pt>
    <dgm:pt modelId="{DD27B665-6DB9-4C45-AEF3-BBC13E22869D}" type="pres">
      <dgm:prSet presAssocID="{891B339A-3B54-4730-9B9C-FAD05A458CEE}" presName="node" presStyleLbl="node1" presStyleIdx="4" presStyleCnt="6">
        <dgm:presLayoutVars>
          <dgm:bulletEnabled val="1"/>
        </dgm:presLayoutVars>
      </dgm:prSet>
      <dgm:spPr/>
      <dgm:t>
        <a:bodyPr/>
        <a:lstStyle/>
        <a:p>
          <a:endParaRPr lang="es-ES"/>
        </a:p>
      </dgm:t>
    </dgm:pt>
    <dgm:pt modelId="{366170F9-102B-4BE1-A7B3-8E8A9A60CC34}" type="pres">
      <dgm:prSet presAssocID="{DB01FBA8-60E9-4B6E-A3B9-C6F532F0D122}" presName="sibTrans" presStyleLbl="sibTrans2D1" presStyleIdx="4" presStyleCnt="6"/>
      <dgm:spPr/>
      <dgm:t>
        <a:bodyPr/>
        <a:lstStyle/>
        <a:p>
          <a:endParaRPr lang="es-ES"/>
        </a:p>
      </dgm:t>
    </dgm:pt>
    <dgm:pt modelId="{98DCFFF8-0916-4204-86AE-9DB45122D2C9}" type="pres">
      <dgm:prSet presAssocID="{DB01FBA8-60E9-4B6E-A3B9-C6F532F0D122}" presName="connectorText" presStyleLbl="sibTrans2D1" presStyleIdx="4" presStyleCnt="6"/>
      <dgm:spPr/>
      <dgm:t>
        <a:bodyPr/>
        <a:lstStyle/>
        <a:p>
          <a:endParaRPr lang="es-ES"/>
        </a:p>
      </dgm:t>
    </dgm:pt>
    <dgm:pt modelId="{09C225DE-4B24-4CF4-801D-AA10B39684AE}" type="pres">
      <dgm:prSet presAssocID="{68FBFF01-C408-4F94-BA20-7494FBEDDE74}" presName="node" presStyleLbl="node1" presStyleIdx="5" presStyleCnt="6">
        <dgm:presLayoutVars>
          <dgm:bulletEnabled val="1"/>
        </dgm:presLayoutVars>
      </dgm:prSet>
      <dgm:spPr/>
      <dgm:t>
        <a:bodyPr/>
        <a:lstStyle/>
        <a:p>
          <a:endParaRPr lang="es-ES"/>
        </a:p>
      </dgm:t>
    </dgm:pt>
    <dgm:pt modelId="{84846FAF-084B-4658-816C-EACC69069E9E}" type="pres">
      <dgm:prSet presAssocID="{BAF2B0CE-5914-413E-88A1-EF66E6FDB183}" presName="sibTrans" presStyleLbl="sibTrans2D1" presStyleIdx="5" presStyleCnt="6"/>
      <dgm:spPr/>
      <dgm:t>
        <a:bodyPr/>
        <a:lstStyle/>
        <a:p>
          <a:endParaRPr lang="es-ES"/>
        </a:p>
      </dgm:t>
    </dgm:pt>
    <dgm:pt modelId="{047B234B-E74F-43A5-A7DD-049D9B8C53C2}" type="pres">
      <dgm:prSet presAssocID="{BAF2B0CE-5914-413E-88A1-EF66E6FDB183}" presName="connectorText" presStyleLbl="sibTrans2D1" presStyleIdx="5" presStyleCnt="6"/>
      <dgm:spPr/>
      <dgm:t>
        <a:bodyPr/>
        <a:lstStyle/>
        <a:p>
          <a:endParaRPr lang="es-ES"/>
        </a:p>
      </dgm:t>
    </dgm:pt>
  </dgm:ptLst>
  <dgm:cxnLst>
    <dgm:cxn modelId="{8C2A1F94-0ADA-4745-86F1-572D20579338}" srcId="{CBEDC761-6B2C-4095-BF92-97E5DADB7751}" destId="{1D6B3BE5-0A3B-4B41-A215-8E3A6ED46C43}" srcOrd="0" destOrd="0" parTransId="{E8F1F07E-7248-448E-99CF-558A92EBA216}" sibTransId="{80439AAD-B06C-47BB-819D-C0BA47915378}"/>
    <dgm:cxn modelId="{592AE232-2C5F-4B94-9B29-96D90DECC56B}" type="presOf" srcId="{CBEDC761-6B2C-4095-BF92-97E5DADB7751}" destId="{821FE70E-3BE4-46B0-BCD5-F005E5B36273}" srcOrd="0" destOrd="0" presId="urn:microsoft.com/office/officeart/2005/8/layout/cycle2"/>
    <dgm:cxn modelId="{82FDE7A3-0C52-4585-BEBD-4C394E3482FB}" type="presOf" srcId="{DB01FBA8-60E9-4B6E-A3B9-C6F532F0D122}" destId="{98DCFFF8-0916-4204-86AE-9DB45122D2C9}" srcOrd="1" destOrd="0" presId="urn:microsoft.com/office/officeart/2005/8/layout/cycle2"/>
    <dgm:cxn modelId="{830AAEEA-A8F3-4697-9277-0C09BF888456}" type="presOf" srcId="{80439AAD-B06C-47BB-819D-C0BA47915378}" destId="{0A9C63DB-F5DD-47A5-85ED-1A7B8E44AAE6}" srcOrd="0" destOrd="0" presId="urn:microsoft.com/office/officeart/2005/8/layout/cycle2"/>
    <dgm:cxn modelId="{DD422870-F8CD-47A1-AA63-3BA473D29776}" type="presOf" srcId="{53A0C30C-5220-4225-8A7F-B1CA1F2282D2}" destId="{713936E1-D22C-4A34-A698-F5CBEB50A1C2}" srcOrd="0" destOrd="0" presId="urn:microsoft.com/office/officeart/2005/8/layout/cycle2"/>
    <dgm:cxn modelId="{8C74DE22-2313-470D-BCB4-C8391CDB0B5D}" srcId="{CBEDC761-6B2C-4095-BF92-97E5DADB7751}" destId="{0540CA75-6BA7-450E-B6CC-43649D6EBA37}" srcOrd="3" destOrd="0" parTransId="{0755ADB9-95D9-4DD1-8E5F-D275308B0B11}" sibTransId="{1C766B79-C6D5-4658-9E7F-31F19428950D}"/>
    <dgm:cxn modelId="{CE2B2B04-7242-48EA-B66B-031140208EE8}" type="presOf" srcId="{53A0C30C-5220-4225-8A7F-B1CA1F2282D2}" destId="{AE766008-747E-4B21-B684-077ACD7E1BD2}" srcOrd="1" destOrd="0" presId="urn:microsoft.com/office/officeart/2005/8/layout/cycle2"/>
    <dgm:cxn modelId="{83FDCF9A-BBF6-4488-AD4E-E26B70CE61B8}" type="presOf" srcId="{76CBDFC7-B67D-4C61-8F2E-C889D5ECAAB3}" destId="{7CEE64FA-8E05-4D84-8F83-435C9945D4C6}" srcOrd="0" destOrd="0" presId="urn:microsoft.com/office/officeart/2005/8/layout/cycle2"/>
    <dgm:cxn modelId="{34E1253C-940F-4DA2-87A4-07384E30DD41}" type="presOf" srcId="{BAF2B0CE-5914-413E-88A1-EF66E6FDB183}" destId="{84846FAF-084B-4658-816C-EACC69069E9E}" srcOrd="0" destOrd="0" presId="urn:microsoft.com/office/officeart/2005/8/layout/cycle2"/>
    <dgm:cxn modelId="{39E7B86B-0ED5-403A-AEBC-B542E7355E87}" type="presOf" srcId="{68FBFF01-C408-4F94-BA20-7494FBEDDE74}" destId="{09C225DE-4B24-4CF4-801D-AA10B39684AE}" srcOrd="0" destOrd="0" presId="urn:microsoft.com/office/officeart/2005/8/layout/cycle2"/>
    <dgm:cxn modelId="{1A90FBD0-1386-49C7-A04B-A6C7D6EA1AEE}" type="presOf" srcId="{5F20C79A-6C6E-46C1-918D-C240954BE228}" destId="{5A744A20-FD5A-4946-B97C-60736CF121A6}" srcOrd="0" destOrd="0" presId="urn:microsoft.com/office/officeart/2005/8/layout/cycle2"/>
    <dgm:cxn modelId="{25B5F621-AA37-46DC-9739-270043046C99}" type="presOf" srcId="{0540CA75-6BA7-450E-B6CC-43649D6EBA37}" destId="{DF4C68F9-3F7F-4BCB-B33C-F522B6C56EAE}" srcOrd="0" destOrd="0" presId="urn:microsoft.com/office/officeart/2005/8/layout/cycle2"/>
    <dgm:cxn modelId="{AEBF170E-AD9E-4FEB-841C-6DDD1B1ED4B7}" type="presOf" srcId="{5F20C79A-6C6E-46C1-918D-C240954BE228}" destId="{9AA419A8-942E-4446-908F-9CC0F2E16B9D}" srcOrd="1" destOrd="0" presId="urn:microsoft.com/office/officeart/2005/8/layout/cycle2"/>
    <dgm:cxn modelId="{94D798EB-745B-45D9-A848-F17540C7D9C8}" type="presOf" srcId="{1C766B79-C6D5-4658-9E7F-31F19428950D}" destId="{208ADE00-5957-44E1-9215-3E8B52E2DE0B}" srcOrd="1" destOrd="0" presId="urn:microsoft.com/office/officeart/2005/8/layout/cycle2"/>
    <dgm:cxn modelId="{923AC8B8-FF22-4835-8529-7A06D693FFD6}" type="presOf" srcId="{BAF2B0CE-5914-413E-88A1-EF66E6FDB183}" destId="{047B234B-E74F-43A5-A7DD-049D9B8C53C2}" srcOrd="1" destOrd="0" presId="urn:microsoft.com/office/officeart/2005/8/layout/cycle2"/>
    <dgm:cxn modelId="{4405A921-6AC7-4AC3-9E80-9292AB775B45}" type="presOf" srcId="{80439AAD-B06C-47BB-819D-C0BA47915378}" destId="{D7B347D6-96E0-4539-9044-67ED92B41592}" srcOrd="1" destOrd="0" presId="urn:microsoft.com/office/officeart/2005/8/layout/cycle2"/>
    <dgm:cxn modelId="{7746DED3-E86D-4641-BF4E-64148B31A212}" type="presOf" srcId="{DB01FBA8-60E9-4B6E-A3B9-C6F532F0D122}" destId="{366170F9-102B-4BE1-A7B3-8E8A9A60CC34}" srcOrd="0" destOrd="0" presId="urn:microsoft.com/office/officeart/2005/8/layout/cycle2"/>
    <dgm:cxn modelId="{E3C63228-8ED7-43CE-B8E2-6B68B192FCD9}" srcId="{CBEDC761-6B2C-4095-BF92-97E5DADB7751}" destId="{94438F43-8ACD-4AB4-97CD-ADDA063273B5}" srcOrd="1" destOrd="0" parTransId="{8B57C3D2-C264-4EDB-B3ED-3774E17F6A30}" sibTransId="{53A0C30C-5220-4225-8A7F-B1CA1F2282D2}"/>
    <dgm:cxn modelId="{A80603B2-E855-478B-B59F-CED9CE2A6298}" srcId="{CBEDC761-6B2C-4095-BF92-97E5DADB7751}" destId="{76CBDFC7-B67D-4C61-8F2E-C889D5ECAAB3}" srcOrd="2" destOrd="0" parTransId="{64C14217-92E1-4FD5-9659-FA71A61C92AB}" sibTransId="{5F20C79A-6C6E-46C1-918D-C240954BE228}"/>
    <dgm:cxn modelId="{034A6E30-5C2C-41EB-A939-686D6FF37EA3}" type="presOf" srcId="{94438F43-8ACD-4AB4-97CD-ADDA063273B5}" destId="{421B06B1-997C-41C0-A69D-06E42E044139}" srcOrd="0" destOrd="0" presId="urn:microsoft.com/office/officeart/2005/8/layout/cycle2"/>
    <dgm:cxn modelId="{9065D1AB-B4B7-4907-8B17-05F5E5F69D27}" srcId="{CBEDC761-6B2C-4095-BF92-97E5DADB7751}" destId="{891B339A-3B54-4730-9B9C-FAD05A458CEE}" srcOrd="4" destOrd="0" parTransId="{DAE92DC4-AAC3-4717-B488-0A26F81958E6}" sibTransId="{DB01FBA8-60E9-4B6E-A3B9-C6F532F0D122}"/>
    <dgm:cxn modelId="{092C5A0D-2707-4E57-AECF-11C2A22645EF}" type="presOf" srcId="{1D6B3BE5-0A3B-4B41-A215-8E3A6ED46C43}" destId="{79DF8860-B72D-47C3-91C2-2A2BFF361333}" srcOrd="0" destOrd="0" presId="urn:microsoft.com/office/officeart/2005/8/layout/cycle2"/>
    <dgm:cxn modelId="{AE888FF3-AD46-4F17-AA3C-F43A9B5242CE}" type="presOf" srcId="{1C766B79-C6D5-4658-9E7F-31F19428950D}" destId="{548A3EA6-120B-4B87-ADE0-939F0DEEF537}" srcOrd="0" destOrd="0" presId="urn:microsoft.com/office/officeart/2005/8/layout/cycle2"/>
    <dgm:cxn modelId="{11C2DD01-CEC5-4343-8896-B2B7FE8E7E07}" srcId="{CBEDC761-6B2C-4095-BF92-97E5DADB7751}" destId="{68FBFF01-C408-4F94-BA20-7494FBEDDE74}" srcOrd="5" destOrd="0" parTransId="{92FBB1B7-F40F-490D-A1E7-7DDF74256995}" sibTransId="{BAF2B0CE-5914-413E-88A1-EF66E6FDB183}"/>
    <dgm:cxn modelId="{FAC1A414-49DE-46D4-92DF-AEBE9269E008}" type="presOf" srcId="{891B339A-3B54-4730-9B9C-FAD05A458CEE}" destId="{DD27B665-6DB9-4C45-AEF3-BBC13E22869D}" srcOrd="0" destOrd="0" presId="urn:microsoft.com/office/officeart/2005/8/layout/cycle2"/>
    <dgm:cxn modelId="{43C3AF15-56AF-48D1-87D6-74D390B2D6ED}" type="presParOf" srcId="{821FE70E-3BE4-46B0-BCD5-F005E5B36273}" destId="{79DF8860-B72D-47C3-91C2-2A2BFF361333}" srcOrd="0" destOrd="0" presId="urn:microsoft.com/office/officeart/2005/8/layout/cycle2"/>
    <dgm:cxn modelId="{A1577A14-C621-479D-A85E-15E43D8B6ABB}" type="presParOf" srcId="{821FE70E-3BE4-46B0-BCD5-F005E5B36273}" destId="{0A9C63DB-F5DD-47A5-85ED-1A7B8E44AAE6}" srcOrd="1" destOrd="0" presId="urn:microsoft.com/office/officeart/2005/8/layout/cycle2"/>
    <dgm:cxn modelId="{FADA5BC1-AD2F-4A7C-B195-CC9E216E4B16}" type="presParOf" srcId="{0A9C63DB-F5DD-47A5-85ED-1A7B8E44AAE6}" destId="{D7B347D6-96E0-4539-9044-67ED92B41592}" srcOrd="0" destOrd="0" presId="urn:microsoft.com/office/officeart/2005/8/layout/cycle2"/>
    <dgm:cxn modelId="{6FA07B33-4641-416A-8A18-0074375220BE}" type="presParOf" srcId="{821FE70E-3BE4-46B0-BCD5-F005E5B36273}" destId="{421B06B1-997C-41C0-A69D-06E42E044139}" srcOrd="2" destOrd="0" presId="urn:microsoft.com/office/officeart/2005/8/layout/cycle2"/>
    <dgm:cxn modelId="{AE2EA0DC-A606-4335-8C9A-BCD3BA59572B}" type="presParOf" srcId="{821FE70E-3BE4-46B0-BCD5-F005E5B36273}" destId="{713936E1-D22C-4A34-A698-F5CBEB50A1C2}" srcOrd="3" destOrd="0" presId="urn:microsoft.com/office/officeart/2005/8/layout/cycle2"/>
    <dgm:cxn modelId="{202E4412-DB79-4944-A65B-8CDAFCD7309C}" type="presParOf" srcId="{713936E1-D22C-4A34-A698-F5CBEB50A1C2}" destId="{AE766008-747E-4B21-B684-077ACD7E1BD2}" srcOrd="0" destOrd="0" presId="urn:microsoft.com/office/officeart/2005/8/layout/cycle2"/>
    <dgm:cxn modelId="{D6F7C7DD-B72D-466D-83E0-C67FC6BD4008}" type="presParOf" srcId="{821FE70E-3BE4-46B0-BCD5-F005E5B36273}" destId="{7CEE64FA-8E05-4D84-8F83-435C9945D4C6}" srcOrd="4" destOrd="0" presId="urn:microsoft.com/office/officeart/2005/8/layout/cycle2"/>
    <dgm:cxn modelId="{E8DF9DE0-52F1-44E0-A930-1AB3B629172C}" type="presParOf" srcId="{821FE70E-3BE4-46B0-BCD5-F005E5B36273}" destId="{5A744A20-FD5A-4946-B97C-60736CF121A6}" srcOrd="5" destOrd="0" presId="urn:microsoft.com/office/officeart/2005/8/layout/cycle2"/>
    <dgm:cxn modelId="{2C30E462-CF71-49F8-80B6-2E5620E49833}" type="presParOf" srcId="{5A744A20-FD5A-4946-B97C-60736CF121A6}" destId="{9AA419A8-942E-4446-908F-9CC0F2E16B9D}" srcOrd="0" destOrd="0" presId="urn:microsoft.com/office/officeart/2005/8/layout/cycle2"/>
    <dgm:cxn modelId="{905E15FD-50F2-4A21-83B7-880A7107FBD9}" type="presParOf" srcId="{821FE70E-3BE4-46B0-BCD5-F005E5B36273}" destId="{DF4C68F9-3F7F-4BCB-B33C-F522B6C56EAE}" srcOrd="6" destOrd="0" presId="urn:microsoft.com/office/officeart/2005/8/layout/cycle2"/>
    <dgm:cxn modelId="{13BA7755-8ED6-4414-A34C-53FC59CF7F7E}" type="presParOf" srcId="{821FE70E-3BE4-46B0-BCD5-F005E5B36273}" destId="{548A3EA6-120B-4B87-ADE0-939F0DEEF537}" srcOrd="7" destOrd="0" presId="urn:microsoft.com/office/officeart/2005/8/layout/cycle2"/>
    <dgm:cxn modelId="{34341DAE-A41B-4C79-989C-D87C1000C266}" type="presParOf" srcId="{548A3EA6-120B-4B87-ADE0-939F0DEEF537}" destId="{208ADE00-5957-44E1-9215-3E8B52E2DE0B}" srcOrd="0" destOrd="0" presId="urn:microsoft.com/office/officeart/2005/8/layout/cycle2"/>
    <dgm:cxn modelId="{CCE0F3B1-174E-4CFB-997F-916392170EF0}" type="presParOf" srcId="{821FE70E-3BE4-46B0-BCD5-F005E5B36273}" destId="{DD27B665-6DB9-4C45-AEF3-BBC13E22869D}" srcOrd="8" destOrd="0" presId="urn:microsoft.com/office/officeart/2005/8/layout/cycle2"/>
    <dgm:cxn modelId="{2287D1F5-74C8-4363-90D6-2997B8703F87}" type="presParOf" srcId="{821FE70E-3BE4-46B0-BCD5-F005E5B36273}" destId="{366170F9-102B-4BE1-A7B3-8E8A9A60CC34}" srcOrd="9" destOrd="0" presId="urn:microsoft.com/office/officeart/2005/8/layout/cycle2"/>
    <dgm:cxn modelId="{280725A7-E0A6-4EDB-A1BF-8F6CE31A30F7}" type="presParOf" srcId="{366170F9-102B-4BE1-A7B3-8E8A9A60CC34}" destId="{98DCFFF8-0916-4204-86AE-9DB45122D2C9}" srcOrd="0" destOrd="0" presId="urn:microsoft.com/office/officeart/2005/8/layout/cycle2"/>
    <dgm:cxn modelId="{A5BB999B-1D91-46C0-B30D-55C1C3300873}" type="presParOf" srcId="{821FE70E-3BE4-46B0-BCD5-F005E5B36273}" destId="{09C225DE-4B24-4CF4-801D-AA10B39684AE}" srcOrd="10" destOrd="0" presId="urn:microsoft.com/office/officeart/2005/8/layout/cycle2"/>
    <dgm:cxn modelId="{6BF384AB-6668-47AD-9154-42CC2886324D}" type="presParOf" srcId="{821FE70E-3BE4-46B0-BCD5-F005E5B36273}" destId="{84846FAF-084B-4658-816C-EACC69069E9E}" srcOrd="11" destOrd="0" presId="urn:microsoft.com/office/officeart/2005/8/layout/cycle2"/>
    <dgm:cxn modelId="{41805A7C-0595-49AF-8016-A777C37ACB84}" type="presParOf" srcId="{84846FAF-084B-4658-816C-EACC69069E9E}" destId="{047B234B-E74F-43A5-A7DD-049D9B8C53C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7420A3-F9E3-47CC-B5D7-540D153E4353}" type="doc">
      <dgm:prSet loTypeId="urn:microsoft.com/office/officeart/2005/8/layout/cycle3" loCatId="cycle" qsTypeId="urn:microsoft.com/office/officeart/2005/8/quickstyle/simple1" qsCatId="simple" csTypeId="urn:microsoft.com/office/officeart/2005/8/colors/accent4_2" csCatId="accent4" phldr="1"/>
      <dgm:spPr/>
      <dgm:t>
        <a:bodyPr/>
        <a:lstStyle/>
        <a:p>
          <a:endParaRPr lang="es-ES"/>
        </a:p>
      </dgm:t>
    </dgm:pt>
    <dgm:pt modelId="{5B3D1C2A-1053-41C0-91A4-D16E505F7A1B}">
      <dgm:prSet phldrT="[Texto]"/>
      <dgm:spPr>
        <a:solidFill>
          <a:schemeClr val="accent4">
            <a:lumMod val="75000"/>
          </a:schemeClr>
        </a:solidFill>
        <a:ln>
          <a:solidFill>
            <a:schemeClr val="accent2"/>
          </a:solidFill>
        </a:ln>
      </dgm:spPr>
      <dgm:t>
        <a:bodyPr/>
        <a:lstStyle/>
        <a:p>
          <a:r>
            <a:rPr lang="es-AR" dirty="0" smtClean="0">
              <a:solidFill>
                <a:srgbClr val="FFFF00"/>
              </a:solidFill>
            </a:rPr>
            <a:t>Alrededor de 1.600 millones de personas dependen de los bosques para su sustento.</a:t>
          </a:r>
          <a:endParaRPr lang="es-ES" dirty="0">
            <a:solidFill>
              <a:srgbClr val="FFFF00"/>
            </a:solidFill>
          </a:endParaRPr>
        </a:p>
      </dgm:t>
    </dgm:pt>
    <dgm:pt modelId="{2850D01A-B282-4F69-8BED-1D9099A6A52B}" type="parTrans" cxnId="{1F1604EC-0A5E-41BF-B5E8-0BB1DE761E67}">
      <dgm:prSet/>
      <dgm:spPr/>
      <dgm:t>
        <a:bodyPr/>
        <a:lstStyle/>
        <a:p>
          <a:endParaRPr lang="es-ES"/>
        </a:p>
      </dgm:t>
    </dgm:pt>
    <dgm:pt modelId="{A7E0F514-8E46-496C-8565-0DF6E4A919DF}" type="sibTrans" cxnId="{1F1604EC-0A5E-41BF-B5E8-0BB1DE761E67}">
      <dgm:prSet/>
      <dgm:spPr>
        <a:solidFill>
          <a:schemeClr val="accent2"/>
        </a:solidFill>
      </dgm:spPr>
      <dgm:t>
        <a:bodyPr/>
        <a:lstStyle/>
        <a:p>
          <a:endParaRPr lang="es-ES"/>
        </a:p>
      </dgm:t>
    </dgm:pt>
    <dgm:pt modelId="{203176DA-53E5-4473-9275-C2DDAA5F2F88}">
      <dgm:prSet phldrT="[Texto]"/>
      <dgm:spPr>
        <a:solidFill>
          <a:schemeClr val="accent4">
            <a:lumMod val="75000"/>
          </a:schemeClr>
        </a:solidFill>
        <a:ln>
          <a:solidFill>
            <a:schemeClr val="accent2"/>
          </a:solidFill>
        </a:ln>
      </dgm:spPr>
      <dgm:t>
        <a:bodyPr/>
        <a:lstStyle/>
        <a:p>
          <a:r>
            <a:rPr lang="es-AR" dirty="0" smtClean="0">
              <a:solidFill>
                <a:srgbClr val="FFFF00"/>
              </a:solidFill>
            </a:rPr>
            <a:t>Los bosques albergan a más del 80% de todas las especies terrestres de animales, plantas e insectos.</a:t>
          </a:r>
          <a:endParaRPr lang="es-ES" dirty="0">
            <a:solidFill>
              <a:srgbClr val="FFFF00"/>
            </a:solidFill>
          </a:endParaRPr>
        </a:p>
      </dgm:t>
    </dgm:pt>
    <dgm:pt modelId="{5DF8DA70-8AE1-4E43-B02F-45838AA370DB}" type="parTrans" cxnId="{E1AE81D8-3DEC-4496-8843-B45153846FF8}">
      <dgm:prSet/>
      <dgm:spPr/>
      <dgm:t>
        <a:bodyPr/>
        <a:lstStyle/>
        <a:p>
          <a:endParaRPr lang="es-ES"/>
        </a:p>
      </dgm:t>
    </dgm:pt>
    <dgm:pt modelId="{093225F8-717A-4AA5-9215-974D7189B83B}" type="sibTrans" cxnId="{E1AE81D8-3DEC-4496-8843-B45153846FF8}">
      <dgm:prSet/>
      <dgm:spPr/>
      <dgm:t>
        <a:bodyPr/>
        <a:lstStyle/>
        <a:p>
          <a:endParaRPr lang="es-ES"/>
        </a:p>
      </dgm:t>
    </dgm:pt>
    <dgm:pt modelId="{AFFA93EF-0C09-4B8C-A4EB-8C0C7C92C76A}">
      <dgm:prSet phldrT="[Texto]"/>
      <dgm:spPr>
        <a:solidFill>
          <a:schemeClr val="accent4">
            <a:lumMod val="75000"/>
          </a:schemeClr>
        </a:solidFill>
        <a:ln>
          <a:solidFill>
            <a:schemeClr val="accent2"/>
          </a:solidFill>
        </a:ln>
      </dgm:spPr>
      <dgm:t>
        <a:bodyPr/>
        <a:lstStyle/>
        <a:p>
          <a:r>
            <a:rPr lang="es-AR" dirty="0" smtClean="0">
              <a:solidFill>
                <a:srgbClr val="FFFF00"/>
              </a:solidFill>
            </a:rPr>
            <a:t>Las soluciones climáticas basadas en la naturaleza pueden contribuir a alrededor de un tercio de las reducciones de CO2 necesarias para 2030.</a:t>
          </a:r>
          <a:endParaRPr lang="es-ES" dirty="0">
            <a:solidFill>
              <a:srgbClr val="FFFF00"/>
            </a:solidFill>
          </a:endParaRPr>
        </a:p>
      </dgm:t>
    </dgm:pt>
    <dgm:pt modelId="{D3830A5C-4700-4E57-A827-79A9B62A1B5A}" type="parTrans" cxnId="{C39EE560-DC7C-4623-9141-72CC1FC5E93E}">
      <dgm:prSet/>
      <dgm:spPr/>
      <dgm:t>
        <a:bodyPr/>
        <a:lstStyle/>
        <a:p>
          <a:endParaRPr lang="es-ES"/>
        </a:p>
      </dgm:t>
    </dgm:pt>
    <dgm:pt modelId="{1DFF6666-BD99-4FDD-A138-D38E7F8C2FBD}" type="sibTrans" cxnId="{C39EE560-DC7C-4623-9141-72CC1FC5E93E}">
      <dgm:prSet/>
      <dgm:spPr/>
      <dgm:t>
        <a:bodyPr/>
        <a:lstStyle/>
        <a:p>
          <a:endParaRPr lang="es-ES"/>
        </a:p>
      </dgm:t>
    </dgm:pt>
    <dgm:pt modelId="{E4416AA4-1435-48D8-84F1-6744A889EE44}">
      <dgm:prSet phldrT="[Texto]"/>
      <dgm:spPr>
        <a:solidFill>
          <a:schemeClr val="accent4">
            <a:lumMod val="75000"/>
          </a:schemeClr>
        </a:solidFill>
        <a:ln>
          <a:solidFill>
            <a:schemeClr val="accent2"/>
          </a:solidFill>
        </a:ln>
      </dgm:spPr>
      <dgm:t>
        <a:bodyPr/>
        <a:lstStyle/>
        <a:p>
          <a:r>
            <a:rPr lang="es-AR" dirty="0" smtClean="0">
              <a:solidFill>
                <a:srgbClr val="FFFF00"/>
              </a:solidFill>
            </a:rPr>
            <a:t>En todo el mundo, 2.600 millones de personas dependen directamente de la agricultura para ganarse la vida.</a:t>
          </a:r>
          <a:endParaRPr lang="es-ES" dirty="0">
            <a:solidFill>
              <a:srgbClr val="FFFF00"/>
            </a:solidFill>
          </a:endParaRPr>
        </a:p>
      </dgm:t>
    </dgm:pt>
    <dgm:pt modelId="{6B1422DD-E8D1-40C1-8FB0-0869B96F5032}" type="parTrans" cxnId="{0A6108CD-FD2F-47EF-AAB0-A5D589E61085}">
      <dgm:prSet/>
      <dgm:spPr/>
      <dgm:t>
        <a:bodyPr/>
        <a:lstStyle/>
        <a:p>
          <a:endParaRPr lang="es-ES"/>
        </a:p>
      </dgm:t>
    </dgm:pt>
    <dgm:pt modelId="{532F3F95-0061-45EF-9AA9-26088241CEA7}" type="sibTrans" cxnId="{0A6108CD-FD2F-47EF-AAB0-A5D589E61085}">
      <dgm:prSet/>
      <dgm:spPr/>
      <dgm:t>
        <a:bodyPr/>
        <a:lstStyle/>
        <a:p>
          <a:endParaRPr lang="es-ES"/>
        </a:p>
      </dgm:t>
    </dgm:pt>
    <dgm:pt modelId="{DC1EE493-1CE3-4724-AF18-3E47C0126355}" type="pres">
      <dgm:prSet presAssocID="{657420A3-F9E3-47CC-B5D7-540D153E4353}" presName="Name0" presStyleCnt="0">
        <dgm:presLayoutVars>
          <dgm:dir/>
          <dgm:resizeHandles val="exact"/>
        </dgm:presLayoutVars>
      </dgm:prSet>
      <dgm:spPr/>
      <dgm:t>
        <a:bodyPr/>
        <a:lstStyle/>
        <a:p>
          <a:endParaRPr lang="es-ES"/>
        </a:p>
      </dgm:t>
    </dgm:pt>
    <dgm:pt modelId="{B56CFED8-743A-4709-B8D6-50C23B176A38}" type="pres">
      <dgm:prSet presAssocID="{657420A3-F9E3-47CC-B5D7-540D153E4353}" presName="cycle" presStyleCnt="0"/>
      <dgm:spPr/>
    </dgm:pt>
    <dgm:pt modelId="{F6B662D1-C0C0-43EC-B454-F9CF35C50E52}" type="pres">
      <dgm:prSet presAssocID="{5B3D1C2A-1053-41C0-91A4-D16E505F7A1B}" presName="nodeFirstNode" presStyleLbl="node1" presStyleIdx="0" presStyleCnt="4">
        <dgm:presLayoutVars>
          <dgm:bulletEnabled val="1"/>
        </dgm:presLayoutVars>
      </dgm:prSet>
      <dgm:spPr/>
      <dgm:t>
        <a:bodyPr/>
        <a:lstStyle/>
        <a:p>
          <a:endParaRPr lang="es-ES"/>
        </a:p>
      </dgm:t>
    </dgm:pt>
    <dgm:pt modelId="{8647B14B-7BFE-41E0-912A-A4746D738CBC}" type="pres">
      <dgm:prSet presAssocID="{A7E0F514-8E46-496C-8565-0DF6E4A919DF}" presName="sibTransFirstNode" presStyleLbl="bgShp" presStyleIdx="0" presStyleCnt="1"/>
      <dgm:spPr/>
      <dgm:t>
        <a:bodyPr/>
        <a:lstStyle/>
        <a:p>
          <a:endParaRPr lang="es-ES"/>
        </a:p>
      </dgm:t>
    </dgm:pt>
    <dgm:pt modelId="{4EC36868-993F-4703-B082-F886E1051C9F}" type="pres">
      <dgm:prSet presAssocID="{203176DA-53E5-4473-9275-C2DDAA5F2F88}" presName="nodeFollowingNodes" presStyleLbl="node1" presStyleIdx="1" presStyleCnt="4">
        <dgm:presLayoutVars>
          <dgm:bulletEnabled val="1"/>
        </dgm:presLayoutVars>
      </dgm:prSet>
      <dgm:spPr/>
      <dgm:t>
        <a:bodyPr/>
        <a:lstStyle/>
        <a:p>
          <a:endParaRPr lang="es-ES"/>
        </a:p>
      </dgm:t>
    </dgm:pt>
    <dgm:pt modelId="{68A489CE-B944-4123-9F89-D975BE4884B5}" type="pres">
      <dgm:prSet presAssocID="{AFFA93EF-0C09-4B8C-A4EB-8C0C7C92C76A}" presName="nodeFollowingNodes" presStyleLbl="node1" presStyleIdx="2" presStyleCnt="4">
        <dgm:presLayoutVars>
          <dgm:bulletEnabled val="1"/>
        </dgm:presLayoutVars>
      </dgm:prSet>
      <dgm:spPr/>
      <dgm:t>
        <a:bodyPr/>
        <a:lstStyle/>
        <a:p>
          <a:endParaRPr lang="es-ES"/>
        </a:p>
      </dgm:t>
    </dgm:pt>
    <dgm:pt modelId="{C7C0ADBC-BEAE-4AB3-9125-11B0916D1831}" type="pres">
      <dgm:prSet presAssocID="{E4416AA4-1435-48D8-84F1-6744A889EE44}" presName="nodeFollowingNodes" presStyleLbl="node1" presStyleIdx="3" presStyleCnt="4">
        <dgm:presLayoutVars>
          <dgm:bulletEnabled val="1"/>
        </dgm:presLayoutVars>
      </dgm:prSet>
      <dgm:spPr/>
      <dgm:t>
        <a:bodyPr/>
        <a:lstStyle/>
        <a:p>
          <a:endParaRPr lang="es-ES"/>
        </a:p>
      </dgm:t>
    </dgm:pt>
  </dgm:ptLst>
  <dgm:cxnLst>
    <dgm:cxn modelId="{C39EE560-DC7C-4623-9141-72CC1FC5E93E}" srcId="{657420A3-F9E3-47CC-B5D7-540D153E4353}" destId="{AFFA93EF-0C09-4B8C-A4EB-8C0C7C92C76A}" srcOrd="2" destOrd="0" parTransId="{D3830A5C-4700-4E57-A827-79A9B62A1B5A}" sibTransId="{1DFF6666-BD99-4FDD-A138-D38E7F8C2FBD}"/>
    <dgm:cxn modelId="{CB154150-CEF9-4F31-87A8-2CC4A48CEE16}" type="presOf" srcId="{E4416AA4-1435-48D8-84F1-6744A889EE44}" destId="{C7C0ADBC-BEAE-4AB3-9125-11B0916D1831}" srcOrd="0" destOrd="0" presId="urn:microsoft.com/office/officeart/2005/8/layout/cycle3"/>
    <dgm:cxn modelId="{1D36803D-A8FE-4702-875B-A5B98D05445F}" type="presOf" srcId="{AFFA93EF-0C09-4B8C-A4EB-8C0C7C92C76A}" destId="{68A489CE-B944-4123-9F89-D975BE4884B5}" srcOrd="0" destOrd="0" presId="urn:microsoft.com/office/officeart/2005/8/layout/cycle3"/>
    <dgm:cxn modelId="{DFDF5147-827E-4CA4-9522-F4DDE36A498E}" type="presOf" srcId="{A7E0F514-8E46-496C-8565-0DF6E4A919DF}" destId="{8647B14B-7BFE-41E0-912A-A4746D738CBC}" srcOrd="0" destOrd="0" presId="urn:microsoft.com/office/officeart/2005/8/layout/cycle3"/>
    <dgm:cxn modelId="{76EA23AE-E03B-459D-B05D-E8BCFDA51363}" type="presOf" srcId="{203176DA-53E5-4473-9275-C2DDAA5F2F88}" destId="{4EC36868-993F-4703-B082-F886E1051C9F}" srcOrd="0" destOrd="0" presId="urn:microsoft.com/office/officeart/2005/8/layout/cycle3"/>
    <dgm:cxn modelId="{E1AE81D8-3DEC-4496-8843-B45153846FF8}" srcId="{657420A3-F9E3-47CC-B5D7-540D153E4353}" destId="{203176DA-53E5-4473-9275-C2DDAA5F2F88}" srcOrd="1" destOrd="0" parTransId="{5DF8DA70-8AE1-4E43-B02F-45838AA370DB}" sibTransId="{093225F8-717A-4AA5-9215-974D7189B83B}"/>
    <dgm:cxn modelId="{AA89A7D8-0651-41CB-8219-6DC8E1C59DAF}" type="presOf" srcId="{5B3D1C2A-1053-41C0-91A4-D16E505F7A1B}" destId="{F6B662D1-C0C0-43EC-B454-F9CF35C50E52}" srcOrd="0" destOrd="0" presId="urn:microsoft.com/office/officeart/2005/8/layout/cycle3"/>
    <dgm:cxn modelId="{9E0B54A3-E643-4419-B95B-7813F5C80F5B}" type="presOf" srcId="{657420A3-F9E3-47CC-B5D7-540D153E4353}" destId="{DC1EE493-1CE3-4724-AF18-3E47C0126355}" srcOrd="0" destOrd="0" presId="urn:microsoft.com/office/officeart/2005/8/layout/cycle3"/>
    <dgm:cxn modelId="{0A6108CD-FD2F-47EF-AAB0-A5D589E61085}" srcId="{657420A3-F9E3-47CC-B5D7-540D153E4353}" destId="{E4416AA4-1435-48D8-84F1-6744A889EE44}" srcOrd="3" destOrd="0" parTransId="{6B1422DD-E8D1-40C1-8FB0-0869B96F5032}" sibTransId="{532F3F95-0061-45EF-9AA9-26088241CEA7}"/>
    <dgm:cxn modelId="{1F1604EC-0A5E-41BF-B5E8-0BB1DE761E67}" srcId="{657420A3-F9E3-47CC-B5D7-540D153E4353}" destId="{5B3D1C2A-1053-41C0-91A4-D16E505F7A1B}" srcOrd="0" destOrd="0" parTransId="{2850D01A-B282-4F69-8BED-1D9099A6A52B}" sibTransId="{A7E0F514-8E46-496C-8565-0DF6E4A919DF}"/>
    <dgm:cxn modelId="{C23E7E84-A0A7-42E7-8A6C-81F73A55D8D2}" type="presParOf" srcId="{DC1EE493-1CE3-4724-AF18-3E47C0126355}" destId="{B56CFED8-743A-4709-B8D6-50C23B176A38}" srcOrd="0" destOrd="0" presId="urn:microsoft.com/office/officeart/2005/8/layout/cycle3"/>
    <dgm:cxn modelId="{046713E1-9B45-4C6E-81FE-BA33EFECF4C9}" type="presParOf" srcId="{B56CFED8-743A-4709-B8D6-50C23B176A38}" destId="{F6B662D1-C0C0-43EC-B454-F9CF35C50E52}" srcOrd="0" destOrd="0" presId="urn:microsoft.com/office/officeart/2005/8/layout/cycle3"/>
    <dgm:cxn modelId="{73C635B1-D3F0-4E9E-A415-B757CFEB2F76}" type="presParOf" srcId="{B56CFED8-743A-4709-B8D6-50C23B176A38}" destId="{8647B14B-7BFE-41E0-912A-A4746D738CBC}" srcOrd="1" destOrd="0" presId="urn:microsoft.com/office/officeart/2005/8/layout/cycle3"/>
    <dgm:cxn modelId="{2310CEA3-E6CA-48A6-8D60-3F48197F64A0}" type="presParOf" srcId="{B56CFED8-743A-4709-B8D6-50C23B176A38}" destId="{4EC36868-993F-4703-B082-F886E1051C9F}" srcOrd="2" destOrd="0" presId="urn:microsoft.com/office/officeart/2005/8/layout/cycle3"/>
    <dgm:cxn modelId="{75DE79CD-FAED-4145-A426-74565FA62CCA}" type="presParOf" srcId="{B56CFED8-743A-4709-B8D6-50C23B176A38}" destId="{68A489CE-B944-4123-9F89-D975BE4884B5}" srcOrd="3" destOrd="0" presId="urn:microsoft.com/office/officeart/2005/8/layout/cycle3"/>
    <dgm:cxn modelId="{8ED1CF3E-541A-40D9-9709-70282C3BC3B0}" type="presParOf" srcId="{B56CFED8-743A-4709-B8D6-50C23B176A38}" destId="{C7C0ADBC-BEAE-4AB3-9125-11B0916D1831}"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3DE0F7-EE1A-47DD-BEEA-5540A2F9F3D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S"/>
        </a:p>
      </dgm:t>
    </dgm:pt>
    <dgm:pt modelId="{B4F028E1-BEC2-4C93-9E52-2B799DE5008F}">
      <dgm:prSet phldrT="[Texto]"/>
      <dgm:spPr/>
      <dgm:t>
        <a:bodyPr/>
        <a:lstStyle/>
        <a:p>
          <a:r>
            <a:rPr lang="es-ES" dirty="0" smtClean="0"/>
            <a:t>MACIZOS</a:t>
          </a:r>
          <a:endParaRPr lang="es-ES" dirty="0"/>
        </a:p>
      </dgm:t>
    </dgm:pt>
    <dgm:pt modelId="{0B0C524A-C366-4D12-9ED1-0374D92B2843}" type="parTrans" cxnId="{B66B732D-39E5-4E99-A536-0CE4C3EEDFA1}">
      <dgm:prSet/>
      <dgm:spPr/>
      <dgm:t>
        <a:bodyPr/>
        <a:lstStyle/>
        <a:p>
          <a:endParaRPr lang="es-ES"/>
        </a:p>
      </dgm:t>
    </dgm:pt>
    <dgm:pt modelId="{D212042F-36C1-4F0B-BB15-986C1C30C687}" type="sibTrans" cxnId="{B66B732D-39E5-4E99-A536-0CE4C3EEDFA1}">
      <dgm:prSet/>
      <dgm:spPr/>
      <dgm:t>
        <a:bodyPr/>
        <a:lstStyle/>
        <a:p>
          <a:endParaRPr lang="es-ES"/>
        </a:p>
      </dgm:t>
    </dgm:pt>
    <dgm:pt modelId="{E976C69F-CA84-4D42-96B7-504D13AB02AD}">
      <dgm:prSet phldrT="[Texto]"/>
      <dgm:spPr/>
      <dgm:t>
        <a:bodyPr/>
        <a:lstStyle/>
        <a:p>
          <a:r>
            <a:rPr lang="es-ES" dirty="0" smtClean="0"/>
            <a:t>CORTINAS ROMPE VIENTOS</a:t>
          </a:r>
          <a:endParaRPr lang="es-ES" dirty="0"/>
        </a:p>
      </dgm:t>
    </dgm:pt>
    <dgm:pt modelId="{2754952E-E0AC-4266-82F2-056337484C52}" type="parTrans" cxnId="{C828B69E-F080-4456-A55C-53E162D4C73A}">
      <dgm:prSet/>
      <dgm:spPr/>
      <dgm:t>
        <a:bodyPr/>
        <a:lstStyle/>
        <a:p>
          <a:endParaRPr lang="es-ES"/>
        </a:p>
      </dgm:t>
    </dgm:pt>
    <dgm:pt modelId="{D348F7D7-8CC2-4E28-8851-560924D14328}" type="sibTrans" cxnId="{C828B69E-F080-4456-A55C-53E162D4C73A}">
      <dgm:prSet/>
      <dgm:spPr/>
      <dgm:t>
        <a:bodyPr/>
        <a:lstStyle/>
        <a:p>
          <a:endParaRPr lang="es-ES"/>
        </a:p>
      </dgm:t>
    </dgm:pt>
    <dgm:pt modelId="{389747CA-A3B8-4C63-A410-84618073A2C5}">
      <dgm:prSet phldrT="[Texto]"/>
      <dgm:spPr/>
      <dgm:t>
        <a:bodyPr/>
        <a:lstStyle/>
        <a:p>
          <a:r>
            <a:rPr lang="es-ES" dirty="0" smtClean="0"/>
            <a:t>MONTES DE REPARO</a:t>
          </a:r>
          <a:endParaRPr lang="es-ES" dirty="0"/>
        </a:p>
      </dgm:t>
    </dgm:pt>
    <dgm:pt modelId="{E8D0D687-1621-4195-B3FB-85CBB6BD631D}" type="parTrans" cxnId="{4A75CE55-DA0D-4F4A-986C-294465384EE8}">
      <dgm:prSet/>
      <dgm:spPr/>
      <dgm:t>
        <a:bodyPr/>
        <a:lstStyle/>
        <a:p>
          <a:endParaRPr lang="es-ES"/>
        </a:p>
      </dgm:t>
    </dgm:pt>
    <dgm:pt modelId="{CF50D2B3-9F56-4B5A-941C-0002A9331588}" type="sibTrans" cxnId="{4A75CE55-DA0D-4F4A-986C-294465384EE8}">
      <dgm:prSet/>
      <dgm:spPr/>
      <dgm:t>
        <a:bodyPr/>
        <a:lstStyle/>
        <a:p>
          <a:endParaRPr lang="es-ES"/>
        </a:p>
      </dgm:t>
    </dgm:pt>
    <dgm:pt modelId="{F851B62F-7D99-4B15-94BA-9167CF0F40A8}" type="pres">
      <dgm:prSet presAssocID="{A73DE0F7-EE1A-47DD-BEEA-5540A2F9F3D1}" presName="composite" presStyleCnt="0">
        <dgm:presLayoutVars>
          <dgm:chMax val="5"/>
          <dgm:dir/>
          <dgm:animLvl val="ctr"/>
          <dgm:resizeHandles val="exact"/>
        </dgm:presLayoutVars>
      </dgm:prSet>
      <dgm:spPr/>
      <dgm:t>
        <a:bodyPr/>
        <a:lstStyle/>
        <a:p>
          <a:endParaRPr lang="es-ES"/>
        </a:p>
      </dgm:t>
    </dgm:pt>
    <dgm:pt modelId="{15CAB6B5-810E-445A-8AF6-D959B1F6FAB4}" type="pres">
      <dgm:prSet presAssocID="{A73DE0F7-EE1A-47DD-BEEA-5540A2F9F3D1}" presName="cycle" presStyleCnt="0"/>
      <dgm:spPr/>
    </dgm:pt>
    <dgm:pt modelId="{D86768CC-2BF0-4D2D-BEB6-28A7D20D530A}" type="pres">
      <dgm:prSet presAssocID="{A73DE0F7-EE1A-47DD-BEEA-5540A2F9F3D1}" presName="centerShape" presStyleCnt="0"/>
      <dgm:spPr/>
    </dgm:pt>
    <dgm:pt modelId="{1C48EFA5-A158-481B-ACF2-4156D6EE3F41}" type="pres">
      <dgm:prSet presAssocID="{A73DE0F7-EE1A-47DD-BEEA-5540A2F9F3D1}" presName="connSite" presStyleLbl="node1" presStyleIdx="0" presStyleCnt="4"/>
      <dgm:spPr/>
    </dgm:pt>
    <dgm:pt modelId="{19A463E7-DC2A-4067-8207-68005627E6B7}" type="pres">
      <dgm:prSet presAssocID="{A73DE0F7-EE1A-47DD-BEEA-5540A2F9F3D1}" presName="visible" presStyleLbl="node1" presStyleIdx="0" presStyleCnt="4" custLinFactNeighborX="746"/>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B312E585-8E32-4B63-B5D5-897399D2D58D}" type="pres">
      <dgm:prSet presAssocID="{0B0C524A-C366-4D12-9ED1-0374D92B2843}" presName="Name25" presStyleLbl="parChTrans1D1" presStyleIdx="0" presStyleCnt="3"/>
      <dgm:spPr/>
      <dgm:t>
        <a:bodyPr/>
        <a:lstStyle/>
        <a:p>
          <a:endParaRPr lang="es-ES"/>
        </a:p>
      </dgm:t>
    </dgm:pt>
    <dgm:pt modelId="{B8EA6005-437A-4D34-9B3B-74B8EE0608F2}" type="pres">
      <dgm:prSet presAssocID="{B4F028E1-BEC2-4C93-9E52-2B799DE5008F}" presName="node" presStyleCnt="0"/>
      <dgm:spPr/>
    </dgm:pt>
    <dgm:pt modelId="{EF8645C7-9EC2-45BF-8B3C-20963F9EF8BF}" type="pres">
      <dgm:prSet presAssocID="{B4F028E1-BEC2-4C93-9E52-2B799DE5008F}" presName="parentNode" presStyleLbl="node1" presStyleIdx="1" presStyleCnt="4" custLinFactNeighborX="-25501" custLinFactNeighborY="582">
        <dgm:presLayoutVars>
          <dgm:chMax val="1"/>
          <dgm:bulletEnabled val="1"/>
        </dgm:presLayoutVars>
      </dgm:prSet>
      <dgm:spPr/>
      <dgm:t>
        <a:bodyPr/>
        <a:lstStyle/>
        <a:p>
          <a:endParaRPr lang="es-ES"/>
        </a:p>
      </dgm:t>
    </dgm:pt>
    <dgm:pt modelId="{86C592D5-EB75-4972-8B3B-0C776554CAE1}" type="pres">
      <dgm:prSet presAssocID="{B4F028E1-BEC2-4C93-9E52-2B799DE5008F}" presName="childNode" presStyleLbl="revTx" presStyleIdx="0" presStyleCnt="0">
        <dgm:presLayoutVars>
          <dgm:bulletEnabled val="1"/>
        </dgm:presLayoutVars>
      </dgm:prSet>
      <dgm:spPr/>
      <dgm:t>
        <a:bodyPr/>
        <a:lstStyle/>
        <a:p>
          <a:endParaRPr lang="es-ES"/>
        </a:p>
      </dgm:t>
    </dgm:pt>
    <dgm:pt modelId="{E1004330-7848-41D6-9BDA-E1CF8D540DB9}" type="pres">
      <dgm:prSet presAssocID="{2754952E-E0AC-4266-82F2-056337484C52}" presName="Name25" presStyleLbl="parChTrans1D1" presStyleIdx="1" presStyleCnt="3"/>
      <dgm:spPr/>
      <dgm:t>
        <a:bodyPr/>
        <a:lstStyle/>
        <a:p>
          <a:endParaRPr lang="es-ES"/>
        </a:p>
      </dgm:t>
    </dgm:pt>
    <dgm:pt modelId="{1A32B02C-CBA1-4550-9CD1-4024AEBEC0D4}" type="pres">
      <dgm:prSet presAssocID="{E976C69F-CA84-4D42-96B7-504D13AB02AD}" presName="node" presStyleCnt="0"/>
      <dgm:spPr/>
    </dgm:pt>
    <dgm:pt modelId="{4404E55B-68D7-4BC8-97E7-2E72B8AA6557}" type="pres">
      <dgm:prSet presAssocID="{E976C69F-CA84-4D42-96B7-504D13AB02AD}" presName="parentNode" presStyleLbl="node1" presStyleIdx="2" presStyleCnt="4">
        <dgm:presLayoutVars>
          <dgm:chMax val="1"/>
          <dgm:bulletEnabled val="1"/>
        </dgm:presLayoutVars>
      </dgm:prSet>
      <dgm:spPr/>
      <dgm:t>
        <a:bodyPr/>
        <a:lstStyle/>
        <a:p>
          <a:endParaRPr lang="es-ES"/>
        </a:p>
      </dgm:t>
    </dgm:pt>
    <dgm:pt modelId="{B17CA4D6-A4C4-42DC-A3BC-0D684F635CAE}" type="pres">
      <dgm:prSet presAssocID="{E976C69F-CA84-4D42-96B7-504D13AB02AD}" presName="childNode" presStyleLbl="revTx" presStyleIdx="0" presStyleCnt="0">
        <dgm:presLayoutVars>
          <dgm:bulletEnabled val="1"/>
        </dgm:presLayoutVars>
      </dgm:prSet>
      <dgm:spPr/>
      <dgm:t>
        <a:bodyPr/>
        <a:lstStyle/>
        <a:p>
          <a:endParaRPr lang="es-ES"/>
        </a:p>
      </dgm:t>
    </dgm:pt>
    <dgm:pt modelId="{DBCA6EDB-896E-4925-91C1-0576C38C5AE3}" type="pres">
      <dgm:prSet presAssocID="{E8D0D687-1621-4195-B3FB-85CBB6BD631D}" presName="Name25" presStyleLbl="parChTrans1D1" presStyleIdx="2" presStyleCnt="3"/>
      <dgm:spPr/>
      <dgm:t>
        <a:bodyPr/>
        <a:lstStyle/>
        <a:p>
          <a:endParaRPr lang="es-ES"/>
        </a:p>
      </dgm:t>
    </dgm:pt>
    <dgm:pt modelId="{B6EE303B-4C5B-43DB-93CB-AE018D22F26F}" type="pres">
      <dgm:prSet presAssocID="{389747CA-A3B8-4C63-A410-84618073A2C5}" presName="node" presStyleCnt="0"/>
      <dgm:spPr/>
    </dgm:pt>
    <dgm:pt modelId="{AC01B4E1-83ED-4AA7-861C-CA422A85F3EA}" type="pres">
      <dgm:prSet presAssocID="{389747CA-A3B8-4C63-A410-84618073A2C5}" presName="parentNode" presStyleLbl="node1" presStyleIdx="3" presStyleCnt="4" custLinFactX="100000" custLinFactNeighborX="181211" custLinFactNeighborY="9298">
        <dgm:presLayoutVars>
          <dgm:chMax val="1"/>
          <dgm:bulletEnabled val="1"/>
        </dgm:presLayoutVars>
      </dgm:prSet>
      <dgm:spPr/>
      <dgm:t>
        <a:bodyPr/>
        <a:lstStyle/>
        <a:p>
          <a:endParaRPr lang="es-ES"/>
        </a:p>
      </dgm:t>
    </dgm:pt>
    <dgm:pt modelId="{59B3263E-359B-406E-B536-D7FDDCC3564D}" type="pres">
      <dgm:prSet presAssocID="{389747CA-A3B8-4C63-A410-84618073A2C5}" presName="childNode" presStyleLbl="revTx" presStyleIdx="0" presStyleCnt="0">
        <dgm:presLayoutVars>
          <dgm:bulletEnabled val="1"/>
        </dgm:presLayoutVars>
      </dgm:prSet>
      <dgm:spPr/>
      <dgm:t>
        <a:bodyPr/>
        <a:lstStyle/>
        <a:p>
          <a:endParaRPr lang="es-ES"/>
        </a:p>
      </dgm:t>
    </dgm:pt>
  </dgm:ptLst>
  <dgm:cxnLst>
    <dgm:cxn modelId="{ECD068BE-0194-4F7D-8A25-38B6CF420332}" type="presOf" srcId="{0B0C524A-C366-4D12-9ED1-0374D92B2843}" destId="{B312E585-8E32-4B63-B5D5-897399D2D58D}" srcOrd="0" destOrd="0" presId="urn:microsoft.com/office/officeart/2005/8/layout/radial2"/>
    <dgm:cxn modelId="{433F5D5B-2E56-40BF-8216-D65BC446F468}" type="presOf" srcId="{A73DE0F7-EE1A-47DD-BEEA-5540A2F9F3D1}" destId="{F851B62F-7D99-4B15-94BA-9167CF0F40A8}" srcOrd="0" destOrd="0" presId="urn:microsoft.com/office/officeart/2005/8/layout/radial2"/>
    <dgm:cxn modelId="{32FEEF2B-1914-4FFB-B65F-943B001096B0}" type="presOf" srcId="{E8D0D687-1621-4195-B3FB-85CBB6BD631D}" destId="{DBCA6EDB-896E-4925-91C1-0576C38C5AE3}" srcOrd="0" destOrd="0" presId="urn:microsoft.com/office/officeart/2005/8/layout/radial2"/>
    <dgm:cxn modelId="{9AE67936-FAB5-45FC-9C20-5A1CD17B58C2}" type="presOf" srcId="{2754952E-E0AC-4266-82F2-056337484C52}" destId="{E1004330-7848-41D6-9BDA-E1CF8D540DB9}" srcOrd="0" destOrd="0" presId="urn:microsoft.com/office/officeart/2005/8/layout/radial2"/>
    <dgm:cxn modelId="{6F459AA8-9B3F-4E3E-A3A1-A69303488BA6}" type="presOf" srcId="{E976C69F-CA84-4D42-96B7-504D13AB02AD}" destId="{4404E55B-68D7-4BC8-97E7-2E72B8AA6557}" srcOrd="0" destOrd="0" presId="urn:microsoft.com/office/officeart/2005/8/layout/radial2"/>
    <dgm:cxn modelId="{4A75CE55-DA0D-4F4A-986C-294465384EE8}" srcId="{A73DE0F7-EE1A-47DD-BEEA-5540A2F9F3D1}" destId="{389747CA-A3B8-4C63-A410-84618073A2C5}" srcOrd="2" destOrd="0" parTransId="{E8D0D687-1621-4195-B3FB-85CBB6BD631D}" sibTransId="{CF50D2B3-9F56-4B5A-941C-0002A9331588}"/>
    <dgm:cxn modelId="{9142566C-0F7F-4704-8658-4E1ED4654E9B}" type="presOf" srcId="{B4F028E1-BEC2-4C93-9E52-2B799DE5008F}" destId="{EF8645C7-9EC2-45BF-8B3C-20963F9EF8BF}" srcOrd="0" destOrd="0" presId="urn:microsoft.com/office/officeart/2005/8/layout/radial2"/>
    <dgm:cxn modelId="{C828B69E-F080-4456-A55C-53E162D4C73A}" srcId="{A73DE0F7-EE1A-47DD-BEEA-5540A2F9F3D1}" destId="{E976C69F-CA84-4D42-96B7-504D13AB02AD}" srcOrd="1" destOrd="0" parTransId="{2754952E-E0AC-4266-82F2-056337484C52}" sibTransId="{D348F7D7-8CC2-4E28-8851-560924D14328}"/>
    <dgm:cxn modelId="{B66B732D-39E5-4E99-A536-0CE4C3EEDFA1}" srcId="{A73DE0F7-EE1A-47DD-BEEA-5540A2F9F3D1}" destId="{B4F028E1-BEC2-4C93-9E52-2B799DE5008F}" srcOrd="0" destOrd="0" parTransId="{0B0C524A-C366-4D12-9ED1-0374D92B2843}" sibTransId="{D212042F-36C1-4F0B-BB15-986C1C30C687}"/>
    <dgm:cxn modelId="{C811C878-8A40-44CE-A2FF-FA6F173B2C1E}" type="presOf" srcId="{389747CA-A3B8-4C63-A410-84618073A2C5}" destId="{AC01B4E1-83ED-4AA7-861C-CA422A85F3EA}" srcOrd="0" destOrd="0" presId="urn:microsoft.com/office/officeart/2005/8/layout/radial2"/>
    <dgm:cxn modelId="{BDE5BDA3-0001-4132-8EA1-EC4032C87854}" type="presParOf" srcId="{F851B62F-7D99-4B15-94BA-9167CF0F40A8}" destId="{15CAB6B5-810E-445A-8AF6-D959B1F6FAB4}" srcOrd="0" destOrd="0" presId="urn:microsoft.com/office/officeart/2005/8/layout/radial2"/>
    <dgm:cxn modelId="{1CF12465-C00F-4936-811C-213EEC8B4D47}" type="presParOf" srcId="{15CAB6B5-810E-445A-8AF6-D959B1F6FAB4}" destId="{D86768CC-2BF0-4D2D-BEB6-28A7D20D530A}" srcOrd="0" destOrd="0" presId="urn:microsoft.com/office/officeart/2005/8/layout/radial2"/>
    <dgm:cxn modelId="{18D9C325-595A-4621-AF8C-106F2A5212CA}" type="presParOf" srcId="{D86768CC-2BF0-4D2D-BEB6-28A7D20D530A}" destId="{1C48EFA5-A158-481B-ACF2-4156D6EE3F41}" srcOrd="0" destOrd="0" presId="urn:microsoft.com/office/officeart/2005/8/layout/radial2"/>
    <dgm:cxn modelId="{E84FF815-2B73-42A3-A91A-559856ACC5A4}" type="presParOf" srcId="{D86768CC-2BF0-4D2D-BEB6-28A7D20D530A}" destId="{19A463E7-DC2A-4067-8207-68005627E6B7}" srcOrd="1" destOrd="0" presId="urn:microsoft.com/office/officeart/2005/8/layout/radial2"/>
    <dgm:cxn modelId="{A3D05A83-3F37-4F93-8D2A-A4BAF28EB185}" type="presParOf" srcId="{15CAB6B5-810E-445A-8AF6-D959B1F6FAB4}" destId="{B312E585-8E32-4B63-B5D5-897399D2D58D}" srcOrd="1" destOrd="0" presId="urn:microsoft.com/office/officeart/2005/8/layout/radial2"/>
    <dgm:cxn modelId="{87B3D8D7-5D18-45A0-9819-1B355D86C196}" type="presParOf" srcId="{15CAB6B5-810E-445A-8AF6-D959B1F6FAB4}" destId="{B8EA6005-437A-4D34-9B3B-74B8EE0608F2}" srcOrd="2" destOrd="0" presId="urn:microsoft.com/office/officeart/2005/8/layout/radial2"/>
    <dgm:cxn modelId="{82C93176-06E9-491E-AB8D-9E27351BE59B}" type="presParOf" srcId="{B8EA6005-437A-4D34-9B3B-74B8EE0608F2}" destId="{EF8645C7-9EC2-45BF-8B3C-20963F9EF8BF}" srcOrd="0" destOrd="0" presId="urn:microsoft.com/office/officeart/2005/8/layout/radial2"/>
    <dgm:cxn modelId="{349BA242-AAFF-422D-BABB-0CD110B8AE1C}" type="presParOf" srcId="{B8EA6005-437A-4D34-9B3B-74B8EE0608F2}" destId="{86C592D5-EB75-4972-8B3B-0C776554CAE1}" srcOrd="1" destOrd="0" presId="urn:microsoft.com/office/officeart/2005/8/layout/radial2"/>
    <dgm:cxn modelId="{A8EA5C57-1AFE-48F7-9A65-BA70D8C1BE9A}" type="presParOf" srcId="{15CAB6B5-810E-445A-8AF6-D959B1F6FAB4}" destId="{E1004330-7848-41D6-9BDA-E1CF8D540DB9}" srcOrd="3" destOrd="0" presId="urn:microsoft.com/office/officeart/2005/8/layout/radial2"/>
    <dgm:cxn modelId="{15C1956F-4CB3-4555-8C65-FFA03E254CF9}" type="presParOf" srcId="{15CAB6B5-810E-445A-8AF6-D959B1F6FAB4}" destId="{1A32B02C-CBA1-4550-9CD1-4024AEBEC0D4}" srcOrd="4" destOrd="0" presId="urn:microsoft.com/office/officeart/2005/8/layout/radial2"/>
    <dgm:cxn modelId="{06527550-96DA-407A-A854-8460A4191F4A}" type="presParOf" srcId="{1A32B02C-CBA1-4550-9CD1-4024AEBEC0D4}" destId="{4404E55B-68D7-4BC8-97E7-2E72B8AA6557}" srcOrd="0" destOrd="0" presId="urn:microsoft.com/office/officeart/2005/8/layout/radial2"/>
    <dgm:cxn modelId="{D82FA2FA-C8F1-4FFB-8042-99AF3A1593B5}" type="presParOf" srcId="{1A32B02C-CBA1-4550-9CD1-4024AEBEC0D4}" destId="{B17CA4D6-A4C4-42DC-A3BC-0D684F635CAE}" srcOrd="1" destOrd="0" presId="urn:microsoft.com/office/officeart/2005/8/layout/radial2"/>
    <dgm:cxn modelId="{CCEDA0C1-36B4-44B6-B4F2-35701E8D26AF}" type="presParOf" srcId="{15CAB6B5-810E-445A-8AF6-D959B1F6FAB4}" destId="{DBCA6EDB-896E-4925-91C1-0576C38C5AE3}" srcOrd="5" destOrd="0" presId="urn:microsoft.com/office/officeart/2005/8/layout/radial2"/>
    <dgm:cxn modelId="{F0A4CB3B-16AE-4B1B-BD91-645EFFA0D991}" type="presParOf" srcId="{15CAB6B5-810E-445A-8AF6-D959B1F6FAB4}" destId="{B6EE303B-4C5B-43DB-93CB-AE018D22F26F}" srcOrd="6" destOrd="0" presId="urn:microsoft.com/office/officeart/2005/8/layout/radial2"/>
    <dgm:cxn modelId="{EF79CA90-8DE4-46CA-B228-D97131E9A9AF}" type="presParOf" srcId="{B6EE303B-4C5B-43DB-93CB-AE018D22F26F}" destId="{AC01B4E1-83ED-4AA7-861C-CA422A85F3EA}" srcOrd="0" destOrd="0" presId="urn:microsoft.com/office/officeart/2005/8/layout/radial2"/>
    <dgm:cxn modelId="{3B41F35E-BCDA-4547-8985-14DC667CEBDF}" type="presParOf" srcId="{B6EE303B-4C5B-43DB-93CB-AE018D22F26F}" destId="{59B3263E-359B-406E-B536-D7FDDCC3564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1571C7-7BE3-4291-A8A9-CC9CA2ECE09A}"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es-ES"/>
        </a:p>
      </dgm:t>
    </dgm:pt>
    <dgm:pt modelId="{62D6BE11-176A-41AD-8F42-8B7FC6FFA058}">
      <dgm:prSet phldrT="[Texto]" custT="1"/>
      <dgm:spPr/>
      <dgm:t>
        <a:bodyPr/>
        <a:lstStyle/>
        <a:p>
          <a:r>
            <a:rPr lang="es-ES" sz="2400" b="1" dirty="0" smtClean="0">
              <a:solidFill>
                <a:srgbClr val="FFFF00"/>
              </a:solidFill>
            </a:rPr>
            <a:t>ESPECIES</a:t>
          </a:r>
          <a:endParaRPr lang="es-ES" sz="2400" b="1" dirty="0">
            <a:solidFill>
              <a:srgbClr val="FFFF00"/>
            </a:solidFill>
          </a:endParaRPr>
        </a:p>
      </dgm:t>
    </dgm:pt>
    <dgm:pt modelId="{E3B7E40B-3C7F-499C-BA3E-BA714CB465DE}" type="parTrans" cxnId="{2CF527BC-F886-4AB7-B63B-F7B8DBBA02AE}">
      <dgm:prSet/>
      <dgm:spPr/>
      <dgm:t>
        <a:bodyPr/>
        <a:lstStyle/>
        <a:p>
          <a:endParaRPr lang="es-ES"/>
        </a:p>
      </dgm:t>
    </dgm:pt>
    <dgm:pt modelId="{F3F17BB4-D7BC-4DA7-AA75-2AFC5D109FC4}" type="sibTrans" cxnId="{2CF527BC-F886-4AB7-B63B-F7B8DBBA02AE}">
      <dgm:prSet/>
      <dgm:spPr/>
      <dgm:t>
        <a:bodyPr/>
        <a:lstStyle/>
        <a:p>
          <a:endParaRPr lang="es-ES"/>
        </a:p>
      </dgm:t>
    </dgm:pt>
    <dgm:pt modelId="{1357ECBE-BA3A-4028-981E-8A5A242644B0}">
      <dgm:prSet phldrT="[Texto]"/>
      <dgm:spPr/>
      <dgm:t>
        <a:bodyPr/>
        <a:lstStyle/>
        <a:p>
          <a:r>
            <a:rPr lang="es-ES" b="1" dirty="0" smtClean="0">
              <a:solidFill>
                <a:srgbClr val="FFFF00"/>
              </a:solidFill>
            </a:rPr>
            <a:t>NATIVAS</a:t>
          </a:r>
        </a:p>
        <a:p>
          <a:r>
            <a:rPr lang="es-AR" dirty="0" smtClean="0">
              <a:solidFill>
                <a:srgbClr val="FFFF00"/>
              </a:solidFill>
            </a:rPr>
            <a:t>Son originarias del mismo lugar (geográfico) de plantación.</a:t>
          </a:r>
          <a:endParaRPr lang="es-ES" dirty="0">
            <a:solidFill>
              <a:srgbClr val="FFFF00"/>
            </a:solidFill>
          </a:endParaRPr>
        </a:p>
      </dgm:t>
    </dgm:pt>
    <dgm:pt modelId="{B9B1F64B-71AD-404B-9C31-76732B9D5B55}" type="parTrans" cxnId="{76E09257-7A9D-4188-94DC-B3BE79E89631}">
      <dgm:prSet/>
      <dgm:spPr/>
      <dgm:t>
        <a:bodyPr/>
        <a:lstStyle/>
        <a:p>
          <a:endParaRPr lang="es-ES"/>
        </a:p>
      </dgm:t>
    </dgm:pt>
    <dgm:pt modelId="{CE4FF061-A457-4D0A-8163-B8515C7A70D8}" type="sibTrans" cxnId="{76E09257-7A9D-4188-94DC-B3BE79E89631}">
      <dgm:prSet/>
      <dgm:spPr/>
      <dgm:t>
        <a:bodyPr/>
        <a:lstStyle/>
        <a:p>
          <a:endParaRPr lang="es-ES"/>
        </a:p>
      </dgm:t>
    </dgm:pt>
    <dgm:pt modelId="{CAEDDDE1-E901-422D-A5EF-DFD851A09D01}">
      <dgm:prSet phldrT="[Texto]" custT="1"/>
      <dgm:spPr/>
      <dgm:t>
        <a:bodyPr/>
        <a:lstStyle/>
        <a:p>
          <a:pPr algn="l"/>
          <a:r>
            <a:rPr lang="es-AR" sz="1800" dirty="0" smtClean="0">
              <a:solidFill>
                <a:srgbClr val="FFFF00"/>
              </a:solidFill>
            </a:rPr>
            <a:t>-Crecimiento lento.</a:t>
          </a:r>
        </a:p>
        <a:p>
          <a:pPr algn="l"/>
          <a:r>
            <a:rPr lang="es-AR" sz="1800" dirty="0" smtClean="0">
              <a:solidFill>
                <a:srgbClr val="FFFF00"/>
              </a:solidFill>
            </a:rPr>
            <a:t>-Productividad mayor que las exóticas.</a:t>
          </a:r>
        </a:p>
        <a:p>
          <a:pPr algn="l"/>
          <a:r>
            <a:rPr lang="es-AR" sz="1800" dirty="0" smtClean="0">
              <a:solidFill>
                <a:srgbClr val="FFFF00"/>
              </a:solidFill>
            </a:rPr>
            <a:t>-Mejor adaptabilidad a las condiciones climáticas del lugar.</a:t>
          </a:r>
          <a:endParaRPr lang="es-ES" sz="1800" dirty="0">
            <a:solidFill>
              <a:srgbClr val="FFFF00"/>
            </a:solidFill>
          </a:endParaRPr>
        </a:p>
      </dgm:t>
    </dgm:pt>
    <dgm:pt modelId="{7C056423-7BF6-4F1A-8ABD-ED4941E85C40}" type="parTrans" cxnId="{FE125118-D2E3-4018-8120-F764B730F869}">
      <dgm:prSet/>
      <dgm:spPr/>
      <dgm:t>
        <a:bodyPr/>
        <a:lstStyle/>
        <a:p>
          <a:endParaRPr lang="es-ES"/>
        </a:p>
      </dgm:t>
    </dgm:pt>
    <dgm:pt modelId="{5C68DE27-6B16-4DC8-8439-CCAE1FFFB74E}" type="sibTrans" cxnId="{FE125118-D2E3-4018-8120-F764B730F869}">
      <dgm:prSet/>
      <dgm:spPr/>
      <dgm:t>
        <a:bodyPr/>
        <a:lstStyle/>
        <a:p>
          <a:endParaRPr lang="es-ES"/>
        </a:p>
      </dgm:t>
    </dgm:pt>
    <dgm:pt modelId="{E579BD8C-7A23-429D-ADC9-B3AE4F3B90DE}">
      <dgm:prSet phldrT="[Texto]"/>
      <dgm:spPr/>
      <dgm:t>
        <a:bodyPr/>
        <a:lstStyle/>
        <a:p>
          <a:r>
            <a:rPr lang="es-ES" b="1" dirty="0" smtClean="0">
              <a:solidFill>
                <a:srgbClr val="FFFF00"/>
              </a:solidFill>
            </a:rPr>
            <a:t>EXOTICAS</a:t>
          </a:r>
          <a:r>
            <a:rPr lang="es-ES" dirty="0" smtClean="0">
              <a:solidFill>
                <a:srgbClr val="FFFF00"/>
              </a:solidFill>
            </a:rPr>
            <a:t>                                So</a:t>
          </a:r>
          <a:r>
            <a:rPr lang="es-AR" dirty="0" smtClean="0">
              <a:solidFill>
                <a:srgbClr val="FFFF00"/>
              </a:solidFill>
            </a:rPr>
            <a:t>n aquellas originarias en otro lugar (geográfico) distinto al de la plantación. </a:t>
          </a:r>
        </a:p>
      </dgm:t>
    </dgm:pt>
    <dgm:pt modelId="{C63219BD-55A2-4C2A-9569-61C573F38D97}" type="parTrans" cxnId="{D29C331B-6607-44BC-A076-C7EE021D3070}">
      <dgm:prSet/>
      <dgm:spPr/>
      <dgm:t>
        <a:bodyPr/>
        <a:lstStyle/>
        <a:p>
          <a:endParaRPr lang="es-ES"/>
        </a:p>
      </dgm:t>
    </dgm:pt>
    <dgm:pt modelId="{814769A8-EE8E-4F0B-AC73-DBBF3860C071}" type="sibTrans" cxnId="{D29C331B-6607-44BC-A076-C7EE021D3070}">
      <dgm:prSet/>
      <dgm:spPr/>
      <dgm:t>
        <a:bodyPr/>
        <a:lstStyle/>
        <a:p>
          <a:endParaRPr lang="es-ES"/>
        </a:p>
      </dgm:t>
    </dgm:pt>
    <dgm:pt modelId="{A4097262-F5FC-49F3-A64F-F461332FAE10}">
      <dgm:prSet phldrT="[Texto]" custT="1"/>
      <dgm:spPr/>
      <dgm:t>
        <a:bodyPr/>
        <a:lstStyle/>
        <a:p>
          <a:pPr algn="l"/>
          <a:r>
            <a:rPr lang="es-AR" sz="1800" dirty="0" smtClean="0"/>
            <a:t>-</a:t>
          </a:r>
          <a:r>
            <a:rPr lang="es-AR" sz="1800" dirty="0" smtClean="0">
              <a:solidFill>
                <a:srgbClr val="FFFF00"/>
              </a:solidFill>
            </a:rPr>
            <a:t>Crecimiento rápido.</a:t>
          </a:r>
        </a:p>
        <a:p>
          <a:pPr algn="l"/>
          <a:r>
            <a:rPr lang="es-AR" sz="1800" dirty="0" smtClean="0">
              <a:solidFill>
                <a:srgbClr val="FFFF00"/>
              </a:solidFill>
            </a:rPr>
            <a:t>-Mayor uso final. (MADERA)</a:t>
          </a:r>
        </a:p>
        <a:p>
          <a:pPr algn="l"/>
          <a:r>
            <a:rPr lang="es-AR" sz="1800" dirty="0" smtClean="0">
              <a:solidFill>
                <a:srgbClr val="FFFF00"/>
              </a:solidFill>
            </a:rPr>
            <a:t>-Comportamiento impredecible de acuerdo a las condiciones del lugar de    plantación.</a:t>
          </a:r>
          <a:endParaRPr lang="es-ES" sz="1800" dirty="0">
            <a:solidFill>
              <a:srgbClr val="FFFF00"/>
            </a:solidFill>
          </a:endParaRPr>
        </a:p>
      </dgm:t>
    </dgm:pt>
    <dgm:pt modelId="{967E9C6B-EF4E-481A-80EE-23CC93081331}" type="parTrans" cxnId="{E02F6683-2271-46DC-A183-4AED88E63AC8}">
      <dgm:prSet/>
      <dgm:spPr/>
      <dgm:t>
        <a:bodyPr/>
        <a:lstStyle/>
        <a:p>
          <a:endParaRPr lang="es-ES"/>
        </a:p>
      </dgm:t>
    </dgm:pt>
    <dgm:pt modelId="{DBDE8ACA-B454-4BDB-A705-6A16EEA70F5C}" type="sibTrans" cxnId="{E02F6683-2271-46DC-A183-4AED88E63AC8}">
      <dgm:prSet/>
      <dgm:spPr/>
      <dgm:t>
        <a:bodyPr/>
        <a:lstStyle/>
        <a:p>
          <a:endParaRPr lang="es-ES"/>
        </a:p>
      </dgm:t>
    </dgm:pt>
    <dgm:pt modelId="{DACCC32C-620A-4898-B08B-4BAEF915F0C0}" type="pres">
      <dgm:prSet presAssocID="{CF1571C7-7BE3-4291-A8A9-CC9CA2ECE09A}" presName="hierChild1" presStyleCnt="0">
        <dgm:presLayoutVars>
          <dgm:orgChart val="1"/>
          <dgm:chPref val="1"/>
          <dgm:dir/>
          <dgm:animOne val="branch"/>
          <dgm:animLvl val="lvl"/>
          <dgm:resizeHandles/>
        </dgm:presLayoutVars>
      </dgm:prSet>
      <dgm:spPr/>
      <dgm:t>
        <a:bodyPr/>
        <a:lstStyle/>
        <a:p>
          <a:endParaRPr lang="es-ES"/>
        </a:p>
      </dgm:t>
    </dgm:pt>
    <dgm:pt modelId="{AAA0030E-8B42-4BBC-8D18-37617A17BE00}" type="pres">
      <dgm:prSet presAssocID="{62D6BE11-176A-41AD-8F42-8B7FC6FFA058}" presName="hierRoot1" presStyleCnt="0">
        <dgm:presLayoutVars>
          <dgm:hierBranch val="init"/>
        </dgm:presLayoutVars>
      </dgm:prSet>
      <dgm:spPr/>
      <dgm:t>
        <a:bodyPr/>
        <a:lstStyle/>
        <a:p>
          <a:endParaRPr lang="es-ES"/>
        </a:p>
      </dgm:t>
    </dgm:pt>
    <dgm:pt modelId="{437CDA71-3E00-4500-BE1D-E98B0558496A}" type="pres">
      <dgm:prSet presAssocID="{62D6BE11-176A-41AD-8F42-8B7FC6FFA058}" presName="rootComposite1" presStyleCnt="0"/>
      <dgm:spPr/>
      <dgm:t>
        <a:bodyPr/>
        <a:lstStyle/>
        <a:p>
          <a:endParaRPr lang="es-ES"/>
        </a:p>
      </dgm:t>
    </dgm:pt>
    <dgm:pt modelId="{78F2EE4C-FB4F-4402-A38A-EF0B72C61685}" type="pres">
      <dgm:prSet presAssocID="{62D6BE11-176A-41AD-8F42-8B7FC6FFA058}" presName="rootText1" presStyleLbl="node0" presStyleIdx="0" presStyleCnt="1">
        <dgm:presLayoutVars>
          <dgm:chPref val="3"/>
        </dgm:presLayoutVars>
      </dgm:prSet>
      <dgm:spPr/>
      <dgm:t>
        <a:bodyPr/>
        <a:lstStyle/>
        <a:p>
          <a:endParaRPr lang="es-ES"/>
        </a:p>
      </dgm:t>
    </dgm:pt>
    <dgm:pt modelId="{F061E5E0-380A-4B8D-BFC6-F4DB2228BFA3}" type="pres">
      <dgm:prSet presAssocID="{62D6BE11-176A-41AD-8F42-8B7FC6FFA058}" presName="rootConnector1" presStyleLbl="node1" presStyleIdx="0" presStyleCnt="0"/>
      <dgm:spPr/>
      <dgm:t>
        <a:bodyPr/>
        <a:lstStyle/>
        <a:p>
          <a:endParaRPr lang="es-ES"/>
        </a:p>
      </dgm:t>
    </dgm:pt>
    <dgm:pt modelId="{D6324EA4-84A4-45EE-98CA-255298341883}" type="pres">
      <dgm:prSet presAssocID="{62D6BE11-176A-41AD-8F42-8B7FC6FFA058}" presName="hierChild2" presStyleCnt="0"/>
      <dgm:spPr/>
      <dgm:t>
        <a:bodyPr/>
        <a:lstStyle/>
        <a:p>
          <a:endParaRPr lang="es-ES"/>
        </a:p>
      </dgm:t>
    </dgm:pt>
    <dgm:pt modelId="{373F18A2-3D07-48D7-96AE-7EA135AC1206}" type="pres">
      <dgm:prSet presAssocID="{B9B1F64B-71AD-404B-9C31-76732B9D5B55}" presName="Name37" presStyleLbl="parChTrans1D2" presStyleIdx="0" presStyleCnt="2"/>
      <dgm:spPr/>
      <dgm:t>
        <a:bodyPr/>
        <a:lstStyle/>
        <a:p>
          <a:endParaRPr lang="es-ES"/>
        </a:p>
      </dgm:t>
    </dgm:pt>
    <dgm:pt modelId="{780B17A4-B073-4C0C-B494-D23B7EBC3A4A}" type="pres">
      <dgm:prSet presAssocID="{1357ECBE-BA3A-4028-981E-8A5A242644B0}" presName="hierRoot2" presStyleCnt="0">
        <dgm:presLayoutVars>
          <dgm:hierBranch val="init"/>
        </dgm:presLayoutVars>
      </dgm:prSet>
      <dgm:spPr/>
      <dgm:t>
        <a:bodyPr/>
        <a:lstStyle/>
        <a:p>
          <a:endParaRPr lang="es-ES"/>
        </a:p>
      </dgm:t>
    </dgm:pt>
    <dgm:pt modelId="{5AB57A45-CD02-418E-BAC4-E2DCC23691B8}" type="pres">
      <dgm:prSet presAssocID="{1357ECBE-BA3A-4028-981E-8A5A242644B0}" presName="rootComposite" presStyleCnt="0"/>
      <dgm:spPr/>
      <dgm:t>
        <a:bodyPr/>
        <a:lstStyle/>
        <a:p>
          <a:endParaRPr lang="es-ES"/>
        </a:p>
      </dgm:t>
    </dgm:pt>
    <dgm:pt modelId="{D1346516-D4AF-4096-A9F7-935828763A79}" type="pres">
      <dgm:prSet presAssocID="{1357ECBE-BA3A-4028-981E-8A5A242644B0}" presName="rootText" presStyleLbl="node2" presStyleIdx="0" presStyleCnt="2">
        <dgm:presLayoutVars>
          <dgm:chPref val="3"/>
        </dgm:presLayoutVars>
      </dgm:prSet>
      <dgm:spPr/>
      <dgm:t>
        <a:bodyPr/>
        <a:lstStyle/>
        <a:p>
          <a:endParaRPr lang="es-ES"/>
        </a:p>
      </dgm:t>
    </dgm:pt>
    <dgm:pt modelId="{94E96053-4129-424B-A420-494FEFDC1274}" type="pres">
      <dgm:prSet presAssocID="{1357ECBE-BA3A-4028-981E-8A5A242644B0}" presName="rootConnector" presStyleLbl="node2" presStyleIdx="0" presStyleCnt="2"/>
      <dgm:spPr/>
      <dgm:t>
        <a:bodyPr/>
        <a:lstStyle/>
        <a:p>
          <a:endParaRPr lang="es-ES"/>
        </a:p>
      </dgm:t>
    </dgm:pt>
    <dgm:pt modelId="{047B11BE-6C6A-4256-9A7E-9BF119AF9FB2}" type="pres">
      <dgm:prSet presAssocID="{1357ECBE-BA3A-4028-981E-8A5A242644B0}" presName="hierChild4" presStyleCnt="0"/>
      <dgm:spPr/>
      <dgm:t>
        <a:bodyPr/>
        <a:lstStyle/>
        <a:p>
          <a:endParaRPr lang="es-ES"/>
        </a:p>
      </dgm:t>
    </dgm:pt>
    <dgm:pt modelId="{47FB88CF-1BAF-4ADF-8C5C-50926D49C853}" type="pres">
      <dgm:prSet presAssocID="{7C056423-7BF6-4F1A-8ABD-ED4941E85C40}" presName="Name37" presStyleLbl="parChTrans1D3" presStyleIdx="0" presStyleCnt="2"/>
      <dgm:spPr/>
      <dgm:t>
        <a:bodyPr/>
        <a:lstStyle/>
        <a:p>
          <a:endParaRPr lang="es-ES"/>
        </a:p>
      </dgm:t>
    </dgm:pt>
    <dgm:pt modelId="{D17960D4-BD2A-4DC7-9067-A809BCCC0FDD}" type="pres">
      <dgm:prSet presAssocID="{CAEDDDE1-E901-422D-A5EF-DFD851A09D01}" presName="hierRoot2" presStyleCnt="0">
        <dgm:presLayoutVars>
          <dgm:hierBranch val="init"/>
        </dgm:presLayoutVars>
      </dgm:prSet>
      <dgm:spPr/>
      <dgm:t>
        <a:bodyPr/>
        <a:lstStyle/>
        <a:p>
          <a:endParaRPr lang="es-ES"/>
        </a:p>
      </dgm:t>
    </dgm:pt>
    <dgm:pt modelId="{4EC5A67A-A755-4CEB-992F-4B06A0F143AD}" type="pres">
      <dgm:prSet presAssocID="{CAEDDDE1-E901-422D-A5EF-DFD851A09D01}" presName="rootComposite" presStyleCnt="0"/>
      <dgm:spPr/>
      <dgm:t>
        <a:bodyPr/>
        <a:lstStyle/>
        <a:p>
          <a:endParaRPr lang="es-ES"/>
        </a:p>
      </dgm:t>
    </dgm:pt>
    <dgm:pt modelId="{7DA956A1-A62E-4131-BDBE-593AA97F70F3}" type="pres">
      <dgm:prSet presAssocID="{CAEDDDE1-E901-422D-A5EF-DFD851A09D01}" presName="rootText" presStyleLbl="node3" presStyleIdx="0" presStyleCnt="2">
        <dgm:presLayoutVars>
          <dgm:chPref val="3"/>
        </dgm:presLayoutVars>
      </dgm:prSet>
      <dgm:spPr/>
      <dgm:t>
        <a:bodyPr/>
        <a:lstStyle/>
        <a:p>
          <a:endParaRPr lang="es-ES"/>
        </a:p>
      </dgm:t>
    </dgm:pt>
    <dgm:pt modelId="{EB81EAE6-6DCB-431A-95D5-8A7CE311BD7C}" type="pres">
      <dgm:prSet presAssocID="{CAEDDDE1-E901-422D-A5EF-DFD851A09D01}" presName="rootConnector" presStyleLbl="node3" presStyleIdx="0" presStyleCnt="2"/>
      <dgm:spPr/>
      <dgm:t>
        <a:bodyPr/>
        <a:lstStyle/>
        <a:p>
          <a:endParaRPr lang="es-ES"/>
        </a:p>
      </dgm:t>
    </dgm:pt>
    <dgm:pt modelId="{F14E358E-8DEF-415E-B459-593D1337DB80}" type="pres">
      <dgm:prSet presAssocID="{CAEDDDE1-E901-422D-A5EF-DFD851A09D01}" presName="hierChild4" presStyleCnt="0"/>
      <dgm:spPr/>
      <dgm:t>
        <a:bodyPr/>
        <a:lstStyle/>
        <a:p>
          <a:endParaRPr lang="es-ES"/>
        </a:p>
      </dgm:t>
    </dgm:pt>
    <dgm:pt modelId="{DCDF14B5-0FA0-417A-9828-2ACD5CC35FF0}" type="pres">
      <dgm:prSet presAssocID="{CAEDDDE1-E901-422D-A5EF-DFD851A09D01}" presName="hierChild5" presStyleCnt="0"/>
      <dgm:spPr/>
      <dgm:t>
        <a:bodyPr/>
        <a:lstStyle/>
        <a:p>
          <a:endParaRPr lang="es-ES"/>
        </a:p>
      </dgm:t>
    </dgm:pt>
    <dgm:pt modelId="{F060C8DF-B801-463B-838E-2EBFBF9A97F5}" type="pres">
      <dgm:prSet presAssocID="{1357ECBE-BA3A-4028-981E-8A5A242644B0}" presName="hierChild5" presStyleCnt="0"/>
      <dgm:spPr/>
      <dgm:t>
        <a:bodyPr/>
        <a:lstStyle/>
        <a:p>
          <a:endParaRPr lang="es-ES"/>
        </a:p>
      </dgm:t>
    </dgm:pt>
    <dgm:pt modelId="{38759E86-4454-4006-9ABB-4A597C206805}" type="pres">
      <dgm:prSet presAssocID="{C63219BD-55A2-4C2A-9569-61C573F38D97}" presName="Name37" presStyleLbl="parChTrans1D2" presStyleIdx="1" presStyleCnt="2"/>
      <dgm:spPr/>
      <dgm:t>
        <a:bodyPr/>
        <a:lstStyle/>
        <a:p>
          <a:endParaRPr lang="es-ES"/>
        </a:p>
      </dgm:t>
    </dgm:pt>
    <dgm:pt modelId="{5E960446-316A-41FF-822A-6D984EF35A53}" type="pres">
      <dgm:prSet presAssocID="{E579BD8C-7A23-429D-ADC9-B3AE4F3B90DE}" presName="hierRoot2" presStyleCnt="0">
        <dgm:presLayoutVars>
          <dgm:hierBranch val="init"/>
        </dgm:presLayoutVars>
      </dgm:prSet>
      <dgm:spPr/>
      <dgm:t>
        <a:bodyPr/>
        <a:lstStyle/>
        <a:p>
          <a:endParaRPr lang="es-ES"/>
        </a:p>
      </dgm:t>
    </dgm:pt>
    <dgm:pt modelId="{8B3CF342-A95D-4949-AE67-39D1A6A3DACD}" type="pres">
      <dgm:prSet presAssocID="{E579BD8C-7A23-429D-ADC9-B3AE4F3B90DE}" presName="rootComposite" presStyleCnt="0"/>
      <dgm:spPr/>
      <dgm:t>
        <a:bodyPr/>
        <a:lstStyle/>
        <a:p>
          <a:endParaRPr lang="es-ES"/>
        </a:p>
      </dgm:t>
    </dgm:pt>
    <dgm:pt modelId="{AA0110C2-A9DC-4388-82D9-D7B7E2F0FDC8}" type="pres">
      <dgm:prSet presAssocID="{E579BD8C-7A23-429D-ADC9-B3AE4F3B90DE}" presName="rootText" presStyleLbl="node2" presStyleIdx="1" presStyleCnt="2">
        <dgm:presLayoutVars>
          <dgm:chPref val="3"/>
        </dgm:presLayoutVars>
      </dgm:prSet>
      <dgm:spPr/>
      <dgm:t>
        <a:bodyPr/>
        <a:lstStyle/>
        <a:p>
          <a:endParaRPr lang="es-ES"/>
        </a:p>
      </dgm:t>
    </dgm:pt>
    <dgm:pt modelId="{368B5851-45AF-4246-967E-57A999283665}" type="pres">
      <dgm:prSet presAssocID="{E579BD8C-7A23-429D-ADC9-B3AE4F3B90DE}" presName="rootConnector" presStyleLbl="node2" presStyleIdx="1" presStyleCnt="2"/>
      <dgm:spPr/>
      <dgm:t>
        <a:bodyPr/>
        <a:lstStyle/>
        <a:p>
          <a:endParaRPr lang="es-ES"/>
        </a:p>
      </dgm:t>
    </dgm:pt>
    <dgm:pt modelId="{D35EBACE-9929-40E1-B8FA-3DD01310363D}" type="pres">
      <dgm:prSet presAssocID="{E579BD8C-7A23-429D-ADC9-B3AE4F3B90DE}" presName="hierChild4" presStyleCnt="0"/>
      <dgm:spPr/>
      <dgm:t>
        <a:bodyPr/>
        <a:lstStyle/>
        <a:p>
          <a:endParaRPr lang="es-ES"/>
        </a:p>
      </dgm:t>
    </dgm:pt>
    <dgm:pt modelId="{3699D1E6-E3F1-45A9-94F2-E1ECE9971C98}" type="pres">
      <dgm:prSet presAssocID="{967E9C6B-EF4E-481A-80EE-23CC93081331}" presName="Name37" presStyleLbl="parChTrans1D3" presStyleIdx="1" presStyleCnt="2"/>
      <dgm:spPr/>
      <dgm:t>
        <a:bodyPr/>
        <a:lstStyle/>
        <a:p>
          <a:endParaRPr lang="es-ES"/>
        </a:p>
      </dgm:t>
    </dgm:pt>
    <dgm:pt modelId="{BAE33E18-89AD-4258-A8C3-00710B30E5B7}" type="pres">
      <dgm:prSet presAssocID="{A4097262-F5FC-49F3-A64F-F461332FAE10}" presName="hierRoot2" presStyleCnt="0">
        <dgm:presLayoutVars>
          <dgm:hierBranch val="init"/>
        </dgm:presLayoutVars>
      </dgm:prSet>
      <dgm:spPr/>
      <dgm:t>
        <a:bodyPr/>
        <a:lstStyle/>
        <a:p>
          <a:endParaRPr lang="es-ES"/>
        </a:p>
      </dgm:t>
    </dgm:pt>
    <dgm:pt modelId="{261D85CC-31DD-420B-A5D1-01893FD55608}" type="pres">
      <dgm:prSet presAssocID="{A4097262-F5FC-49F3-A64F-F461332FAE10}" presName="rootComposite" presStyleCnt="0"/>
      <dgm:spPr/>
      <dgm:t>
        <a:bodyPr/>
        <a:lstStyle/>
        <a:p>
          <a:endParaRPr lang="es-ES"/>
        </a:p>
      </dgm:t>
    </dgm:pt>
    <dgm:pt modelId="{65CF140F-5E5F-4079-90F4-716B23F22A71}" type="pres">
      <dgm:prSet presAssocID="{A4097262-F5FC-49F3-A64F-F461332FAE10}" presName="rootText" presStyleLbl="node3" presStyleIdx="1" presStyleCnt="2">
        <dgm:presLayoutVars>
          <dgm:chPref val="3"/>
        </dgm:presLayoutVars>
      </dgm:prSet>
      <dgm:spPr/>
      <dgm:t>
        <a:bodyPr/>
        <a:lstStyle/>
        <a:p>
          <a:endParaRPr lang="es-ES"/>
        </a:p>
      </dgm:t>
    </dgm:pt>
    <dgm:pt modelId="{C3C94818-F90F-495B-B223-E7264637D747}" type="pres">
      <dgm:prSet presAssocID="{A4097262-F5FC-49F3-A64F-F461332FAE10}" presName="rootConnector" presStyleLbl="node3" presStyleIdx="1" presStyleCnt="2"/>
      <dgm:spPr/>
      <dgm:t>
        <a:bodyPr/>
        <a:lstStyle/>
        <a:p>
          <a:endParaRPr lang="es-ES"/>
        </a:p>
      </dgm:t>
    </dgm:pt>
    <dgm:pt modelId="{8ECCC330-0F68-43D5-B222-CB291C54D50C}" type="pres">
      <dgm:prSet presAssocID="{A4097262-F5FC-49F3-A64F-F461332FAE10}" presName="hierChild4" presStyleCnt="0"/>
      <dgm:spPr/>
      <dgm:t>
        <a:bodyPr/>
        <a:lstStyle/>
        <a:p>
          <a:endParaRPr lang="es-ES"/>
        </a:p>
      </dgm:t>
    </dgm:pt>
    <dgm:pt modelId="{55DCF95F-CC66-4D15-8915-CFD7EA4BFFC2}" type="pres">
      <dgm:prSet presAssocID="{A4097262-F5FC-49F3-A64F-F461332FAE10}" presName="hierChild5" presStyleCnt="0"/>
      <dgm:spPr/>
      <dgm:t>
        <a:bodyPr/>
        <a:lstStyle/>
        <a:p>
          <a:endParaRPr lang="es-ES"/>
        </a:p>
      </dgm:t>
    </dgm:pt>
    <dgm:pt modelId="{C1024BE7-31D2-4152-9349-1FAD30C3AFEF}" type="pres">
      <dgm:prSet presAssocID="{E579BD8C-7A23-429D-ADC9-B3AE4F3B90DE}" presName="hierChild5" presStyleCnt="0"/>
      <dgm:spPr/>
      <dgm:t>
        <a:bodyPr/>
        <a:lstStyle/>
        <a:p>
          <a:endParaRPr lang="es-ES"/>
        </a:p>
      </dgm:t>
    </dgm:pt>
    <dgm:pt modelId="{BDB940C0-72CF-495A-A599-232B621DB702}" type="pres">
      <dgm:prSet presAssocID="{62D6BE11-176A-41AD-8F42-8B7FC6FFA058}" presName="hierChild3" presStyleCnt="0"/>
      <dgm:spPr/>
      <dgm:t>
        <a:bodyPr/>
        <a:lstStyle/>
        <a:p>
          <a:endParaRPr lang="es-ES"/>
        </a:p>
      </dgm:t>
    </dgm:pt>
  </dgm:ptLst>
  <dgm:cxnLst>
    <dgm:cxn modelId="{8B270085-AF6C-4262-A147-B157CF1469B9}" type="presOf" srcId="{1357ECBE-BA3A-4028-981E-8A5A242644B0}" destId="{D1346516-D4AF-4096-A9F7-935828763A79}" srcOrd="0" destOrd="0" presId="urn:microsoft.com/office/officeart/2005/8/layout/orgChart1"/>
    <dgm:cxn modelId="{1AECCA28-EB34-44B5-8D0E-ED08AFAA265F}" type="presOf" srcId="{967E9C6B-EF4E-481A-80EE-23CC93081331}" destId="{3699D1E6-E3F1-45A9-94F2-E1ECE9971C98}" srcOrd="0" destOrd="0" presId="urn:microsoft.com/office/officeart/2005/8/layout/orgChart1"/>
    <dgm:cxn modelId="{65D83C53-A495-4C03-822B-5A1184311961}" type="presOf" srcId="{CAEDDDE1-E901-422D-A5EF-DFD851A09D01}" destId="{EB81EAE6-6DCB-431A-95D5-8A7CE311BD7C}" srcOrd="1" destOrd="0" presId="urn:microsoft.com/office/officeart/2005/8/layout/orgChart1"/>
    <dgm:cxn modelId="{763E8CEF-2BAB-455B-BA0E-0493C139DF19}" type="presOf" srcId="{A4097262-F5FC-49F3-A64F-F461332FAE10}" destId="{C3C94818-F90F-495B-B223-E7264637D747}" srcOrd="1" destOrd="0" presId="urn:microsoft.com/office/officeart/2005/8/layout/orgChart1"/>
    <dgm:cxn modelId="{1D5E86AD-DFA4-47BB-A467-2DCB9434C5EB}" type="presOf" srcId="{E579BD8C-7A23-429D-ADC9-B3AE4F3B90DE}" destId="{AA0110C2-A9DC-4388-82D9-D7B7E2F0FDC8}" srcOrd="0" destOrd="0" presId="urn:microsoft.com/office/officeart/2005/8/layout/orgChart1"/>
    <dgm:cxn modelId="{18855E53-EDBB-45ED-9CF8-F14CF62E32BC}" type="presOf" srcId="{CF1571C7-7BE3-4291-A8A9-CC9CA2ECE09A}" destId="{DACCC32C-620A-4898-B08B-4BAEF915F0C0}" srcOrd="0" destOrd="0" presId="urn:microsoft.com/office/officeart/2005/8/layout/orgChart1"/>
    <dgm:cxn modelId="{06439638-C8BB-4CBC-8C7B-FF55E2939AFA}" type="presOf" srcId="{C63219BD-55A2-4C2A-9569-61C573F38D97}" destId="{38759E86-4454-4006-9ABB-4A597C206805}" srcOrd="0" destOrd="0" presId="urn:microsoft.com/office/officeart/2005/8/layout/orgChart1"/>
    <dgm:cxn modelId="{AC76BCD8-FCED-4D8C-B397-84C46502C51D}" type="presOf" srcId="{A4097262-F5FC-49F3-A64F-F461332FAE10}" destId="{65CF140F-5E5F-4079-90F4-716B23F22A71}" srcOrd="0" destOrd="0" presId="urn:microsoft.com/office/officeart/2005/8/layout/orgChart1"/>
    <dgm:cxn modelId="{D29C331B-6607-44BC-A076-C7EE021D3070}" srcId="{62D6BE11-176A-41AD-8F42-8B7FC6FFA058}" destId="{E579BD8C-7A23-429D-ADC9-B3AE4F3B90DE}" srcOrd="1" destOrd="0" parTransId="{C63219BD-55A2-4C2A-9569-61C573F38D97}" sibTransId="{814769A8-EE8E-4F0B-AC73-DBBF3860C071}"/>
    <dgm:cxn modelId="{4811E05A-E2E1-428D-8F0F-B1B5F3220D63}" type="presOf" srcId="{E579BD8C-7A23-429D-ADC9-B3AE4F3B90DE}" destId="{368B5851-45AF-4246-967E-57A999283665}" srcOrd="1" destOrd="0" presId="urn:microsoft.com/office/officeart/2005/8/layout/orgChart1"/>
    <dgm:cxn modelId="{76E09257-7A9D-4188-94DC-B3BE79E89631}" srcId="{62D6BE11-176A-41AD-8F42-8B7FC6FFA058}" destId="{1357ECBE-BA3A-4028-981E-8A5A242644B0}" srcOrd="0" destOrd="0" parTransId="{B9B1F64B-71AD-404B-9C31-76732B9D5B55}" sibTransId="{CE4FF061-A457-4D0A-8163-B8515C7A70D8}"/>
    <dgm:cxn modelId="{2CF527BC-F886-4AB7-B63B-F7B8DBBA02AE}" srcId="{CF1571C7-7BE3-4291-A8A9-CC9CA2ECE09A}" destId="{62D6BE11-176A-41AD-8F42-8B7FC6FFA058}" srcOrd="0" destOrd="0" parTransId="{E3B7E40B-3C7F-499C-BA3E-BA714CB465DE}" sibTransId="{F3F17BB4-D7BC-4DA7-AA75-2AFC5D109FC4}"/>
    <dgm:cxn modelId="{410181EB-6633-401E-91B3-8B1FDFAEBECB}" type="presOf" srcId="{62D6BE11-176A-41AD-8F42-8B7FC6FFA058}" destId="{F061E5E0-380A-4B8D-BFC6-F4DB2228BFA3}" srcOrd="1" destOrd="0" presId="urn:microsoft.com/office/officeart/2005/8/layout/orgChart1"/>
    <dgm:cxn modelId="{E02F6683-2271-46DC-A183-4AED88E63AC8}" srcId="{E579BD8C-7A23-429D-ADC9-B3AE4F3B90DE}" destId="{A4097262-F5FC-49F3-A64F-F461332FAE10}" srcOrd="0" destOrd="0" parTransId="{967E9C6B-EF4E-481A-80EE-23CC93081331}" sibTransId="{DBDE8ACA-B454-4BDB-A705-6A16EEA70F5C}"/>
    <dgm:cxn modelId="{BF8DB4B8-01D9-4413-BA5D-3752D37B81EA}" type="presOf" srcId="{CAEDDDE1-E901-422D-A5EF-DFD851A09D01}" destId="{7DA956A1-A62E-4131-BDBE-593AA97F70F3}" srcOrd="0" destOrd="0" presId="urn:microsoft.com/office/officeart/2005/8/layout/orgChart1"/>
    <dgm:cxn modelId="{FE125118-D2E3-4018-8120-F764B730F869}" srcId="{1357ECBE-BA3A-4028-981E-8A5A242644B0}" destId="{CAEDDDE1-E901-422D-A5EF-DFD851A09D01}" srcOrd="0" destOrd="0" parTransId="{7C056423-7BF6-4F1A-8ABD-ED4941E85C40}" sibTransId="{5C68DE27-6B16-4DC8-8439-CCAE1FFFB74E}"/>
    <dgm:cxn modelId="{916F3990-1AAA-4CD7-8D10-D0FDB5DB08D3}" type="presOf" srcId="{7C056423-7BF6-4F1A-8ABD-ED4941E85C40}" destId="{47FB88CF-1BAF-4ADF-8C5C-50926D49C853}" srcOrd="0" destOrd="0" presId="urn:microsoft.com/office/officeart/2005/8/layout/orgChart1"/>
    <dgm:cxn modelId="{C38FE7F7-6021-44E8-AFFD-A99863D35136}" type="presOf" srcId="{1357ECBE-BA3A-4028-981E-8A5A242644B0}" destId="{94E96053-4129-424B-A420-494FEFDC1274}" srcOrd="1" destOrd="0" presId="urn:microsoft.com/office/officeart/2005/8/layout/orgChart1"/>
    <dgm:cxn modelId="{8F1A454A-FA33-4EA4-A62F-5E343E445B64}" type="presOf" srcId="{B9B1F64B-71AD-404B-9C31-76732B9D5B55}" destId="{373F18A2-3D07-48D7-96AE-7EA135AC1206}" srcOrd="0" destOrd="0" presId="urn:microsoft.com/office/officeart/2005/8/layout/orgChart1"/>
    <dgm:cxn modelId="{997FC3EC-B6A8-4397-9526-50501EF0D959}" type="presOf" srcId="{62D6BE11-176A-41AD-8F42-8B7FC6FFA058}" destId="{78F2EE4C-FB4F-4402-A38A-EF0B72C61685}" srcOrd="0" destOrd="0" presId="urn:microsoft.com/office/officeart/2005/8/layout/orgChart1"/>
    <dgm:cxn modelId="{42666B15-BD3E-4E80-A93A-CD52278841C8}" type="presParOf" srcId="{DACCC32C-620A-4898-B08B-4BAEF915F0C0}" destId="{AAA0030E-8B42-4BBC-8D18-37617A17BE00}" srcOrd="0" destOrd="0" presId="urn:microsoft.com/office/officeart/2005/8/layout/orgChart1"/>
    <dgm:cxn modelId="{35906801-ADD0-4FE1-A9A5-51E7A6F44517}" type="presParOf" srcId="{AAA0030E-8B42-4BBC-8D18-37617A17BE00}" destId="{437CDA71-3E00-4500-BE1D-E98B0558496A}" srcOrd="0" destOrd="0" presId="urn:microsoft.com/office/officeart/2005/8/layout/orgChart1"/>
    <dgm:cxn modelId="{C3FE4005-0158-48AD-9B1B-DAA52CCDADEC}" type="presParOf" srcId="{437CDA71-3E00-4500-BE1D-E98B0558496A}" destId="{78F2EE4C-FB4F-4402-A38A-EF0B72C61685}" srcOrd="0" destOrd="0" presId="urn:microsoft.com/office/officeart/2005/8/layout/orgChart1"/>
    <dgm:cxn modelId="{C4B540CD-7920-439F-8DFD-574275189C15}" type="presParOf" srcId="{437CDA71-3E00-4500-BE1D-E98B0558496A}" destId="{F061E5E0-380A-4B8D-BFC6-F4DB2228BFA3}" srcOrd="1" destOrd="0" presId="urn:microsoft.com/office/officeart/2005/8/layout/orgChart1"/>
    <dgm:cxn modelId="{CF8C3AFD-1E93-4552-8487-B31E43FCF6A4}" type="presParOf" srcId="{AAA0030E-8B42-4BBC-8D18-37617A17BE00}" destId="{D6324EA4-84A4-45EE-98CA-255298341883}" srcOrd="1" destOrd="0" presId="urn:microsoft.com/office/officeart/2005/8/layout/orgChart1"/>
    <dgm:cxn modelId="{2986131B-D412-4338-9E9F-644A49C0A1DF}" type="presParOf" srcId="{D6324EA4-84A4-45EE-98CA-255298341883}" destId="{373F18A2-3D07-48D7-96AE-7EA135AC1206}" srcOrd="0" destOrd="0" presId="urn:microsoft.com/office/officeart/2005/8/layout/orgChart1"/>
    <dgm:cxn modelId="{A76444D3-C7E4-487E-B945-B7CADD93C71F}" type="presParOf" srcId="{D6324EA4-84A4-45EE-98CA-255298341883}" destId="{780B17A4-B073-4C0C-B494-D23B7EBC3A4A}" srcOrd="1" destOrd="0" presId="urn:microsoft.com/office/officeart/2005/8/layout/orgChart1"/>
    <dgm:cxn modelId="{AF9AAE43-1ED8-4C35-AD1E-D38984436D5E}" type="presParOf" srcId="{780B17A4-B073-4C0C-B494-D23B7EBC3A4A}" destId="{5AB57A45-CD02-418E-BAC4-E2DCC23691B8}" srcOrd="0" destOrd="0" presId="urn:microsoft.com/office/officeart/2005/8/layout/orgChart1"/>
    <dgm:cxn modelId="{628B3225-84BC-4021-B2B1-D745A7DFBA9B}" type="presParOf" srcId="{5AB57A45-CD02-418E-BAC4-E2DCC23691B8}" destId="{D1346516-D4AF-4096-A9F7-935828763A79}" srcOrd="0" destOrd="0" presId="urn:microsoft.com/office/officeart/2005/8/layout/orgChart1"/>
    <dgm:cxn modelId="{5F8FE7BA-1809-41B5-8C97-5EA2D4CDBBC9}" type="presParOf" srcId="{5AB57A45-CD02-418E-BAC4-E2DCC23691B8}" destId="{94E96053-4129-424B-A420-494FEFDC1274}" srcOrd="1" destOrd="0" presId="urn:microsoft.com/office/officeart/2005/8/layout/orgChart1"/>
    <dgm:cxn modelId="{4B617005-480F-4E18-856C-BF3036C9104B}" type="presParOf" srcId="{780B17A4-B073-4C0C-B494-D23B7EBC3A4A}" destId="{047B11BE-6C6A-4256-9A7E-9BF119AF9FB2}" srcOrd="1" destOrd="0" presId="urn:microsoft.com/office/officeart/2005/8/layout/orgChart1"/>
    <dgm:cxn modelId="{4AB19C2B-3382-4873-BAD9-117796F4763D}" type="presParOf" srcId="{047B11BE-6C6A-4256-9A7E-9BF119AF9FB2}" destId="{47FB88CF-1BAF-4ADF-8C5C-50926D49C853}" srcOrd="0" destOrd="0" presId="urn:microsoft.com/office/officeart/2005/8/layout/orgChart1"/>
    <dgm:cxn modelId="{E0AE4456-C716-41FC-BF2C-4AAE97B297AB}" type="presParOf" srcId="{047B11BE-6C6A-4256-9A7E-9BF119AF9FB2}" destId="{D17960D4-BD2A-4DC7-9067-A809BCCC0FDD}" srcOrd="1" destOrd="0" presId="urn:microsoft.com/office/officeart/2005/8/layout/orgChart1"/>
    <dgm:cxn modelId="{7A99FF5F-1246-48D6-987D-846F74D539C9}" type="presParOf" srcId="{D17960D4-BD2A-4DC7-9067-A809BCCC0FDD}" destId="{4EC5A67A-A755-4CEB-992F-4B06A0F143AD}" srcOrd="0" destOrd="0" presId="urn:microsoft.com/office/officeart/2005/8/layout/orgChart1"/>
    <dgm:cxn modelId="{3214ADCD-27F1-4561-A189-B739F705F6C6}" type="presParOf" srcId="{4EC5A67A-A755-4CEB-992F-4B06A0F143AD}" destId="{7DA956A1-A62E-4131-BDBE-593AA97F70F3}" srcOrd="0" destOrd="0" presId="urn:microsoft.com/office/officeart/2005/8/layout/orgChart1"/>
    <dgm:cxn modelId="{30EBFDB7-5F20-472E-B4BB-4C18C5D95D4D}" type="presParOf" srcId="{4EC5A67A-A755-4CEB-992F-4B06A0F143AD}" destId="{EB81EAE6-6DCB-431A-95D5-8A7CE311BD7C}" srcOrd="1" destOrd="0" presId="urn:microsoft.com/office/officeart/2005/8/layout/orgChart1"/>
    <dgm:cxn modelId="{137C6366-6696-4B5A-BEE3-B4E883D419B2}" type="presParOf" srcId="{D17960D4-BD2A-4DC7-9067-A809BCCC0FDD}" destId="{F14E358E-8DEF-415E-B459-593D1337DB80}" srcOrd="1" destOrd="0" presId="urn:microsoft.com/office/officeart/2005/8/layout/orgChart1"/>
    <dgm:cxn modelId="{278492EA-D1A8-4E85-911D-A389EB9ECC1D}" type="presParOf" srcId="{D17960D4-BD2A-4DC7-9067-A809BCCC0FDD}" destId="{DCDF14B5-0FA0-417A-9828-2ACD5CC35FF0}" srcOrd="2" destOrd="0" presId="urn:microsoft.com/office/officeart/2005/8/layout/orgChart1"/>
    <dgm:cxn modelId="{163F8265-440E-49B5-9174-71A1F1F468D3}" type="presParOf" srcId="{780B17A4-B073-4C0C-B494-D23B7EBC3A4A}" destId="{F060C8DF-B801-463B-838E-2EBFBF9A97F5}" srcOrd="2" destOrd="0" presId="urn:microsoft.com/office/officeart/2005/8/layout/orgChart1"/>
    <dgm:cxn modelId="{0CA9F0B2-EC57-4F94-8C36-02D307E9E91E}" type="presParOf" srcId="{D6324EA4-84A4-45EE-98CA-255298341883}" destId="{38759E86-4454-4006-9ABB-4A597C206805}" srcOrd="2" destOrd="0" presId="urn:microsoft.com/office/officeart/2005/8/layout/orgChart1"/>
    <dgm:cxn modelId="{D08A0756-72CA-402C-BAC1-89D2B8682C83}" type="presParOf" srcId="{D6324EA4-84A4-45EE-98CA-255298341883}" destId="{5E960446-316A-41FF-822A-6D984EF35A53}" srcOrd="3" destOrd="0" presId="urn:microsoft.com/office/officeart/2005/8/layout/orgChart1"/>
    <dgm:cxn modelId="{4767BC2C-425C-4808-92D4-FD62B928F396}" type="presParOf" srcId="{5E960446-316A-41FF-822A-6D984EF35A53}" destId="{8B3CF342-A95D-4949-AE67-39D1A6A3DACD}" srcOrd="0" destOrd="0" presId="urn:microsoft.com/office/officeart/2005/8/layout/orgChart1"/>
    <dgm:cxn modelId="{3B2F9BB5-65B6-4CF9-AC54-E718C87DD7E8}" type="presParOf" srcId="{8B3CF342-A95D-4949-AE67-39D1A6A3DACD}" destId="{AA0110C2-A9DC-4388-82D9-D7B7E2F0FDC8}" srcOrd="0" destOrd="0" presId="urn:microsoft.com/office/officeart/2005/8/layout/orgChart1"/>
    <dgm:cxn modelId="{09887703-ED18-4CAF-9787-0E25500F378E}" type="presParOf" srcId="{8B3CF342-A95D-4949-AE67-39D1A6A3DACD}" destId="{368B5851-45AF-4246-967E-57A999283665}" srcOrd="1" destOrd="0" presId="urn:microsoft.com/office/officeart/2005/8/layout/orgChart1"/>
    <dgm:cxn modelId="{019C492B-D1FB-486A-A556-47FA9E66D157}" type="presParOf" srcId="{5E960446-316A-41FF-822A-6D984EF35A53}" destId="{D35EBACE-9929-40E1-B8FA-3DD01310363D}" srcOrd="1" destOrd="0" presId="urn:microsoft.com/office/officeart/2005/8/layout/orgChart1"/>
    <dgm:cxn modelId="{D8B48898-A00E-4FED-A5B5-F56D72561FAA}" type="presParOf" srcId="{D35EBACE-9929-40E1-B8FA-3DD01310363D}" destId="{3699D1E6-E3F1-45A9-94F2-E1ECE9971C98}" srcOrd="0" destOrd="0" presId="urn:microsoft.com/office/officeart/2005/8/layout/orgChart1"/>
    <dgm:cxn modelId="{BB9AB434-635E-44A8-AE68-BB0BC6B499A6}" type="presParOf" srcId="{D35EBACE-9929-40E1-B8FA-3DD01310363D}" destId="{BAE33E18-89AD-4258-A8C3-00710B30E5B7}" srcOrd="1" destOrd="0" presId="urn:microsoft.com/office/officeart/2005/8/layout/orgChart1"/>
    <dgm:cxn modelId="{5EEEA358-A673-45BC-9811-A2AE4F490AB3}" type="presParOf" srcId="{BAE33E18-89AD-4258-A8C3-00710B30E5B7}" destId="{261D85CC-31DD-420B-A5D1-01893FD55608}" srcOrd="0" destOrd="0" presId="urn:microsoft.com/office/officeart/2005/8/layout/orgChart1"/>
    <dgm:cxn modelId="{7BFF41BE-603F-4088-A0F4-74A50009AE55}" type="presParOf" srcId="{261D85CC-31DD-420B-A5D1-01893FD55608}" destId="{65CF140F-5E5F-4079-90F4-716B23F22A71}" srcOrd="0" destOrd="0" presId="urn:microsoft.com/office/officeart/2005/8/layout/orgChart1"/>
    <dgm:cxn modelId="{7954879F-78DB-4BB8-8657-5CD27C8A658C}" type="presParOf" srcId="{261D85CC-31DD-420B-A5D1-01893FD55608}" destId="{C3C94818-F90F-495B-B223-E7264637D747}" srcOrd="1" destOrd="0" presId="urn:microsoft.com/office/officeart/2005/8/layout/orgChart1"/>
    <dgm:cxn modelId="{5C450CDB-1A08-4FE1-89D5-BD07950275CB}" type="presParOf" srcId="{BAE33E18-89AD-4258-A8C3-00710B30E5B7}" destId="{8ECCC330-0F68-43D5-B222-CB291C54D50C}" srcOrd="1" destOrd="0" presId="urn:microsoft.com/office/officeart/2005/8/layout/orgChart1"/>
    <dgm:cxn modelId="{CD39F304-B056-4260-A5DE-BF85575CABFF}" type="presParOf" srcId="{BAE33E18-89AD-4258-A8C3-00710B30E5B7}" destId="{55DCF95F-CC66-4D15-8915-CFD7EA4BFFC2}" srcOrd="2" destOrd="0" presId="urn:microsoft.com/office/officeart/2005/8/layout/orgChart1"/>
    <dgm:cxn modelId="{402B20A4-9AD5-460D-A08D-E370BBB2E244}" type="presParOf" srcId="{5E960446-316A-41FF-822A-6D984EF35A53}" destId="{C1024BE7-31D2-4152-9349-1FAD30C3AFEF}" srcOrd="2" destOrd="0" presId="urn:microsoft.com/office/officeart/2005/8/layout/orgChart1"/>
    <dgm:cxn modelId="{6FAC2206-DB63-4F77-AF3E-A56B198D31AF}" type="presParOf" srcId="{AAA0030E-8B42-4BBC-8D18-37617A17BE00}" destId="{BDB940C0-72CF-495A-A599-232B621DB70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F8860-B72D-47C3-91C2-2A2BFF361333}">
      <dsp:nvSpPr>
        <dsp:cNvPr id="0" name=""/>
        <dsp:cNvSpPr/>
      </dsp:nvSpPr>
      <dsp:spPr>
        <a:xfrm>
          <a:off x="5240238" y="2878"/>
          <a:ext cx="1711523" cy="1711523"/>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dirty="0"/>
        </a:p>
      </dsp:txBody>
      <dsp:txXfrm>
        <a:off x="5490885" y="253525"/>
        <a:ext cx="1210229" cy="1210229"/>
      </dsp:txXfrm>
    </dsp:sp>
    <dsp:sp modelId="{0A9C63DB-F5DD-47A5-85ED-1A7B8E44AAE6}">
      <dsp:nvSpPr>
        <dsp:cNvPr id="0" name=""/>
        <dsp:cNvSpPr/>
      </dsp:nvSpPr>
      <dsp:spPr>
        <a:xfrm rot="1800000">
          <a:off x="6970250" y="1205969"/>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a:off x="6979397" y="1287358"/>
        <a:ext cx="318628" cy="346583"/>
      </dsp:txXfrm>
    </dsp:sp>
    <dsp:sp modelId="{421B06B1-997C-41C0-A69D-06E42E044139}">
      <dsp:nvSpPr>
        <dsp:cNvPr id="0" name=""/>
        <dsp:cNvSpPr/>
      </dsp:nvSpPr>
      <dsp:spPr>
        <a:xfrm>
          <a:off x="7466235" y="1288058"/>
          <a:ext cx="1711523" cy="1711523"/>
        </a:xfrm>
        <a:prstGeom prst="ellipse">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dirty="0"/>
        </a:p>
      </dsp:txBody>
      <dsp:txXfrm>
        <a:off x="7716882" y="1538705"/>
        <a:ext cx="1210229" cy="1210229"/>
      </dsp:txXfrm>
    </dsp:sp>
    <dsp:sp modelId="{713936E1-D22C-4A34-A698-F5CBEB50A1C2}">
      <dsp:nvSpPr>
        <dsp:cNvPr id="0" name=""/>
        <dsp:cNvSpPr/>
      </dsp:nvSpPr>
      <dsp:spPr>
        <a:xfrm rot="5400000">
          <a:off x="8094405" y="3127297"/>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a:off x="8162683" y="3174548"/>
        <a:ext cx="318628" cy="346583"/>
      </dsp:txXfrm>
    </dsp:sp>
    <dsp:sp modelId="{7CEE64FA-8E05-4D84-8F83-435C9945D4C6}">
      <dsp:nvSpPr>
        <dsp:cNvPr id="0" name=""/>
        <dsp:cNvSpPr/>
      </dsp:nvSpPr>
      <dsp:spPr>
        <a:xfrm>
          <a:off x="7466235" y="3858418"/>
          <a:ext cx="1711523" cy="1711523"/>
        </a:xfrm>
        <a:prstGeom prst="ellipse">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7716882" y="4109065"/>
        <a:ext cx="1210229" cy="1210229"/>
      </dsp:txXfrm>
    </dsp:sp>
    <dsp:sp modelId="{5A744A20-FD5A-4946-B97C-60736CF121A6}">
      <dsp:nvSpPr>
        <dsp:cNvPr id="0" name=""/>
        <dsp:cNvSpPr/>
      </dsp:nvSpPr>
      <dsp:spPr>
        <a:xfrm rot="9000000">
          <a:off x="6992563" y="5061509"/>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10800000">
        <a:off x="7119971" y="5142898"/>
        <a:ext cx="318628" cy="346583"/>
      </dsp:txXfrm>
    </dsp:sp>
    <dsp:sp modelId="{DF4C68F9-3F7F-4BCB-B33C-F522B6C56EAE}">
      <dsp:nvSpPr>
        <dsp:cNvPr id="0" name=""/>
        <dsp:cNvSpPr/>
      </dsp:nvSpPr>
      <dsp:spPr>
        <a:xfrm>
          <a:off x="5240238" y="5143598"/>
          <a:ext cx="1711523" cy="1711523"/>
        </a:xfrm>
        <a:prstGeom prst="ellipse">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5490885" y="5394245"/>
        <a:ext cx="1210229" cy="1210229"/>
      </dsp:txXfrm>
    </dsp:sp>
    <dsp:sp modelId="{548A3EA6-120B-4B87-ADE0-939F0DEEF537}">
      <dsp:nvSpPr>
        <dsp:cNvPr id="0" name=""/>
        <dsp:cNvSpPr/>
      </dsp:nvSpPr>
      <dsp:spPr>
        <a:xfrm rot="12600000">
          <a:off x="4766566" y="5074391"/>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10800000">
        <a:off x="4893974" y="5224058"/>
        <a:ext cx="318628" cy="346583"/>
      </dsp:txXfrm>
    </dsp:sp>
    <dsp:sp modelId="{DD27B665-6DB9-4C45-AEF3-BBC13E22869D}">
      <dsp:nvSpPr>
        <dsp:cNvPr id="0" name=""/>
        <dsp:cNvSpPr/>
      </dsp:nvSpPr>
      <dsp:spPr>
        <a:xfrm>
          <a:off x="3014241" y="3858418"/>
          <a:ext cx="1711523" cy="1711523"/>
        </a:xfrm>
        <a:prstGeom prst="ellipse">
          <a:avLst/>
        </a:prstGeom>
        <a:blipFill rotWithShape="0">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dirty="0"/>
        </a:p>
      </dsp:txBody>
      <dsp:txXfrm>
        <a:off x="3264888" y="4109065"/>
        <a:ext cx="1210229" cy="1210229"/>
      </dsp:txXfrm>
    </dsp:sp>
    <dsp:sp modelId="{366170F9-102B-4BE1-A7B3-8E8A9A60CC34}">
      <dsp:nvSpPr>
        <dsp:cNvPr id="0" name=""/>
        <dsp:cNvSpPr/>
      </dsp:nvSpPr>
      <dsp:spPr>
        <a:xfrm rot="16200000">
          <a:off x="3642411" y="3153062"/>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a:off x="3710689" y="3336868"/>
        <a:ext cx="318628" cy="346583"/>
      </dsp:txXfrm>
    </dsp:sp>
    <dsp:sp modelId="{09C225DE-4B24-4CF4-801D-AA10B39684AE}">
      <dsp:nvSpPr>
        <dsp:cNvPr id="0" name=""/>
        <dsp:cNvSpPr/>
      </dsp:nvSpPr>
      <dsp:spPr>
        <a:xfrm>
          <a:off x="3014241" y="1288058"/>
          <a:ext cx="1711523" cy="1711523"/>
        </a:xfrm>
        <a:prstGeom prst="ellipse">
          <a:avLst/>
        </a:prstGeom>
        <a:blipFill rotWithShape="0">
          <a:blip xmlns:r="http://schemas.openxmlformats.org/officeDocument/2006/relationships" r:embed="rId6"/>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s-ES" sz="6500" kern="1200" dirty="0"/>
        </a:p>
      </dsp:txBody>
      <dsp:txXfrm>
        <a:off x="3264888" y="1538705"/>
        <a:ext cx="1210229" cy="1210229"/>
      </dsp:txXfrm>
    </dsp:sp>
    <dsp:sp modelId="{84846FAF-084B-4658-816C-EACC69069E9E}">
      <dsp:nvSpPr>
        <dsp:cNvPr id="0" name=""/>
        <dsp:cNvSpPr/>
      </dsp:nvSpPr>
      <dsp:spPr>
        <a:xfrm rot="19800000">
          <a:off x="4744253" y="1218851"/>
          <a:ext cx="455183" cy="57763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a:off x="4753400" y="1368518"/>
        <a:ext cx="318628" cy="346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7B14B-7BFE-41E0-912A-A4746D738CBC}">
      <dsp:nvSpPr>
        <dsp:cNvPr id="0" name=""/>
        <dsp:cNvSpPr/>
      </dsp:nvSpPr>
      <dsp:spPr>
        <a:xfrm>
          <a:off x="1704478" y="-152454"/>
          <a:ext cx="5859733" cy="5859733"/>
        </a:xfrm>
        <a:prstGeom prst="circularArrow">
          <a:avLst>
            <a:gd name="adj1" fmla="val 4668"/>
            <a:gd name="adj2" fmla="val 272909"/>
            <a:gd name="adj3" fmla="val 12850267"/>
            <a:gd name="adj4" fmla="val 18017996"/>
            <a:gd name="adj5" fmla="val 4847"/>
          </a:avLst>
        </a:prstGeom>
        <a:solidFill>
          <a:schemeClr val="accent2"/>
        </a:solidFill>
        <a:ln>
          <a:noFill/>
        </a:ln>
        <a:effectLst/>
      </dsp:spPr>
      <dsp:style>
        <a:lnRef idx="0">
          <a:scrgbClr r="0" g="0" b="0"/>
        </a:lnRef>
        <a:fillRef idx="1">
          <a:scrgbClr r="0" g="0" b="0"/>
        </a:fillRef>
        <a:effectRef idx="0">
          <a:scrgbClr r="0" g="0" b="0"/>
        </a:effectRef>
        <a:fontRef idx="minor"/>
      </dsp:style>
    </dsp:sp>
    <dsp:sp modelId="{F6B662D1-C0C0-43EC-B454-F9CF35C50E52}">
      <dsp:nvSpPr>
        <dsp:cNvPr id="0" name=""/>
        <dsp:cNvSpPr/>
      </dsp:nvSpPr>
      <dsp:spPr>
        <a:xfrm>
          <a:off x="2692808" y="1465"/>
          <a:ext cx="3883074" cy="1941537"/>
        </a:xfrm>
        <a:prstGeom prst="roundRect">
          <a:avLst/>
        </a:prstGeom>
        <a:solidFill>
          <a:schemeClr val="accent4">
            <a:lumMod val="7500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AR" sz="1900" kern="1200" dirty="0" smtClean="0">
              <a:solidFill>
                <a:srgbClr val="FFFF00"/>
              </a:solidFill>
            </a:rPr>
            <a:t>Alrededor de 1.600 millones de personas dependen de los bosques para su sustento.</a:t>
          </a:r>
          <a:endParaRPr lang="es-ES" sz="1900" kern="1200" dirty="0">
            <a:solidFill>
              <a:srgbClr val="FFFF00"/>
            </a:solidFill>
          </a:endParaRPr>
        </a:p>
      </dsp:txBody>
      <dsp:txXfrm>
        <a:off x="2787586" y="96243"/>
        <a:ext cx="3693518" cy="1751981"/>
      </dsp:txXfrm>
    </dsp:sp>
    <dsp:sp modelId="{4EC36868-993F-4703-B082-F886E1051C9F}">
      <dsp:nvSpPr>
        <dsp:cNvPr id="0" name=""/>
        <dsp:cNvSpPr/>
      </dsp:nvSpPr>
      <dsp:spPr>
        <a:xfrm>
          <a:off x="4796841" y="2105498"/>
          <a:ext cx="3883074" cy="1941537"/>
        </a:xfrm>
        <a:prstGeom prst="roundRect">
          <a:avLst/>
        </a:prstGeom>
        <a:solidFill>
          <a:schemeClr val="accent4">
            <a:lumMod val="7500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AR" sz="1900" kern="1200" dirty="0" smtClean="0">
              <a:solidFill>
                <a:srgbClr val="FFFF00"/>
              </a:solidFill>
            </a:rPr>
            <a:t>Los bosques albergan a más del 80% de todas las especies terrestres de animales, plantas e insectos.</a:t>
          </a:r>
          <a:endParaRPr lang="es-ES" sz="1900" kern="1200" dirty="0">
            <a:solidFill>
              <a:srgbClr val="FFFF00"/>
            </a:solidFill>
          </a:endParaRPr>
        </a:p>
      </dsp:txBody>
      <dsp:txXfrm>
        <a:off x="4891619" y="2200276"/>
        <a:ext cx="3693518" cy="1751981"/>
      </dsp:txXfrm>
    </dsp:sp>
    <dsp:sp modelId="{68A489CE-B944-4123-9F89-D975BE4884B5}">
      <dsp:nvSpPr>
        <dsp:cNvPr id="0" name=""/>
        <dsp:cNvSpPr/>
      </dsp:nvSpPr>
      <dsp:spPr>
        <a:xfrm>
          <a:off x="2692808" y="4209532"/>
          <a:ext cx="3883074" cy="1941537"/>
        </a:xfrm>
        <a:prstGeom prst="roundRect">
          <a:avLst/>
        </a:prstGeom>
        <a:solidFill>
          <a:schemeClr val="accent4">
            <a:lumMod val="7500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AR" sz="1900" kern="1200" dirty="0" smtClean="0">
              <a:solidFill>
                <a:srgbClr val="FFFF00"/>
              </a:solidFill>
            </a:rPr>
            <a:t>Las soluciones climáticas basadas en la naturaleza pueden contribuir a alrededor de un tercio de las reducciones de CO2 necesarias para 2030.</a:t>
          </a:r>
          <a:endParaRPr lang="es-ES" sz="1900" kern="1200" dirty="0">
            <a:solidFill>
              <a:srgbClr val="FFFF00"/>
            </a:solidFill>
          </a:endParaRPr>
        </a:p>
      </dsp:txBody>
      <dsp:txXfrm>
        <a:off x="2787586" y="4304310"/>
        <a:ext cx="3693518" cy="1751981"/>
      </dsp:txXfrm>
    </dsp:sp>
    <dsp:sp modelId="{C7C0ADBC-BEAE-4AB3-9125-11B0916D1831}">
      <dsp:nvSpPr>
        <dsp:cNvPr id="0" name=""/>
        <dsp:cNvSpPr/>
      </dsp:nvSpPr>
      <dsp:spPr>
        <a:xfrm>
          <a:off x="588774" y="2105498"/>
          <a:ext cx="3883074" cy="1941537"/>
        </a:xfrm>
        <a:prstGeom prst="roundRect">
          <a:avLst/>
        </a:prstGeom>
        <a:solidFill>
          <a:schemeClr val="accent4">
            <a:lumMod val="7500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AR" sz="1900" kern="1200" dirty="0" smtClean="0">
              <a:solidFill>
                <a:srgbClr val="FFFF00"/>
              </a:solidFill>
            </a:rPr>
            <a:t>En todo el mundo, 2.600 millones de personas dependen directamente de la agricultura para ganarse la vida.</a:t>
          </a:r>
          <a:endParaRPr lang="es-ES" sz="1900" kern="1200" dirty="0">
            <a:solidFill>
              <a:srgbClr val="FFFF00"/>
            </a:solidFill>
          </a:endParaRPr>
        </a:p>
      </dsp:txBody>
      <dsp:txXfrm>
        <a:off x="683552" y="2200276"/>
        <a:ext cx="3693518" cy="1751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A6EDB-896E-4925-91C1-0576C38C5AE3}">
      <dsp:nvSpPr>
        <dsp:cNvPr id="0" name=""/>
        <dsp:cNvSpPr/>
      </dsp:nvSpPr>
      <dsp:spPr>
        <a:xfrm rot="1183316">
          <a:off x="2528466" y="3862020"/>
          <a:ext cx="4221413" cy="60644"/>
        </a:xfrm>
        <a:custGeom>
          <a:avLst/>
          <a:gdLst/>
          <a:ahLst/>
          <a:cxnLst/>
          <a:rect l="0" t="0" r="0" b="0"/>
          <a:pathLst>
            <a:path>
              <a:moveTo>
                <a:pt x="0" y="30322"/>
              </a:moveTo>
              <a:lnTo>
                <a:pt x="4221413" y="303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004330-7848-41D6-9BDA-E1CF8D540DB9}">
      <dsp:nvSpPr>
        <dsp:cNvPr id="0" name=""/>
        <dsp:cNvSpPr/>
      </dsp:nvSpPr>
      <dsp:spPr>
        <a:xfrm>
          <a:off x="2652277" y="2801272"/>
          <a:ext cx="967124" cy="60644"/>
        </a:xfrm>
        <a:custGeom>
          <a:avLst/>
          <a:gdLst/>
          <a:ahLst/>
          <a:cxnLst/>
          <a:rect l="0" t="0" r="0" b="0"/>
          <a:pathLst>
            <a:path>
              <a:moveTo>
                <a:pt x="0" y="30322"/>
              </a:moveTo>
              <a:lnTo>
                <a:pt x="967124" y="303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12E585-8E32-4B63-B5D5-897399D2D58D}">
      <dsp:nvSpPr>
        <dsp:cNvPr id="0" name=""/>
        <dsp:cNvSpPr/>
      </dsp:nvSpPr>
      <dsp:spPr>
        <a:xfrm rot="18788421">
          <a:off x="2481846" y="1576985"/>
          <a:ext cx="691256" cy="60644"/>
        </a:xfrm>
        <a:custGeom>
          <a:avLst/>
          <a:gdLst/>
          <a:ahLst/>
          <a:cxnLst/>
          <a:rect l="0" t="0" r="0" b="0"/>
          <a:pathLst>
            <a:path>
              <a:moveTo>
                <a:pt x="0" y="30322"/>
              </a:moveTo>
              <a:lnTo>
                <a:pt x="691256" y="303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A463E7-DC2A-4067-8207-68005627E6B7}">
      <dsp:nvSpPr>
        <dsp:cNvPr id="0" name=""/>
        <dsp:cNvSpPr/>
      </dsp:nvSpPr>
      <dsp:spPr>
        <a:xfrm>
          <a:off x="312211" y="1442897"/>
          <a:ext cx="2777395" cy="27773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8645C7-9EC2-45BF-8B3C-20963F9EF8BF}">
      <dsp:nvSpPr>
        <dsp:cNvPr id="0" name=""/>
        <dsp:cNvSpPr/>
      </dsp:nvSpPr>
      <dsp:spPr>
        <a:xfrm>
          <a:off x="2817987" y="10449"/>
          <a:ext cx="1554806" cy="155480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MACIZOS</a:t>
          </a:r>
          <a:endParaRPr lang="es-ES" sz="1800" kern="1200" dirty="0"/>
        </a:p>
      </dsp:txBody>
      <dsp:txXfrm>
        <a:off x="3045683" y="238145"/>
        <a:ext cx="1099414" cy="1099414"/>
      </dsp:txXfrm>
    </dsp:sp>
    <dsp:sp modelId="{4404E55B-68D7-4BC8-97E7-2E72B8AA6557}">
      <dsp:nvSpPr>
        <dsp:cNvPr id="0" name=""/>
        <dsp:cNvSpPr/>
      </dsp:nvSpPr>
      <dsp:spPr>
        <a:xfrm>
          <a:off x="3619402" y="1998376"/>
          <a:ext cx="1666437" cy="166643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CORTINAS ROMPE VIENTOS</a:t>
          </a:r>
          <a:endParaRPr lang="es-ES" sz="1800" kern="1200" dirty="0"/>
        </a:p>
      </dsp:txBody>
      <dsp:txXfrm>
        <a:off x="3863446" y="2242420"/>
        <a:ext cx="1178349" cy="1178349"/>
      </dsp:txXfrm>
    </dsp:sp>
    <dsp:sp modelId="{AC01B4E1-83ED-4AA7-861C-CA422A85F3EA}">
      <dsp:nvSpPr>
        <dsp:cNvPr id="0" name=""/>
        <dsp:cNvSpPr/>
      </dsp:nvSpPr>
      <dsp:spPr>
        <a:xfrm>
          <a:off x="6577193" y="4052567"/>
          <a:ext cx="1666437" cy="166643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MONTES DE REPARO</a:t>
          </a:r>
          <a:endParaRPr lang="es-ES" sz="1800" kern="1200" dirty="0"/>
        </a:p>
      </dsp:txBody>
      <dsp:txXfrm>
        <a:off x="6821237" y="4296611"/>
        <a:ext cx="1178349" cy="1178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9D1E6-E3F1-45A9-94F2-E1ECE9971C98}">
      <dsp:nvSpPr>
        <dsp:cNvPr id="0" name=""/>
        <dsp:cNvSpPr/>
      </dsp:nvSpPr>
      <dsp:spPr>
        <a:xfrm>
          <a:off x="6148659" y="4162533"/>
          <a:ext cx="515698" cy="1581475"/>
        </a:xfrm>
        <a:custGeom>
          <a:avLst/>
          <a:gdLst/>
          <a:ahLst/>
          <a:cxnLst/>
          <a:rect l="0" t="0" r="0" b="0"/>
          <a:pathLst>
            <a:path>
              <a:moveTo>
                <a:pt x="0" y="0"/>
              </a:moveTo>
              <a:lnTo>
                <a:pt x="0" y="1581475"/>
              </a:lnTo>
              <a:lnTo>
                <a:pt x="515698" y="1581475"/>
              </a:lnTo>
            </a:path>
          </a:pathLst>
        </a:cu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759E86-4454-4006-9ABB-4A597C206805}">
      <dsp:nvSpPr>
        <dsp:cNvPr id="0" name=""/>
        <dsp:cNvSpPr/>
      </dsp:nvSpPr>
      <dsp:spPr>
        <a:xfrm>
          <a:off x="5443871" y="1721561"/>
          <a:ext cx="2079983" cy="721977"/>
        </a:xfrm>
        <a:custGeom>
          <a:avLst/>
          <a:gdLst/>
          <a:ahLst/>
          <a:cxnLst/>
          <a:rect l="0" t="0" r="0" b="0"/>
          <a:pathLst>
            <a:path>
              <a:moveTo>
                <a:pt x="0" y="0"/>
              </a:moveTo>
              <a:lnTo>
                <a:pt x="0" y="360988"/>
              </a:lnTo>
              <a:lnTo>
                <a:pt x="2079983" y="360988"/>
              </a:lnTo>
              <a:lnTo>
                <a:pt x="2079983" y="721977"/>
              </a:lnTo>
            </a:path>
          </a:pathLst>
        </a:custGeom>
        <a:noFill/>
        <a:ln w="9525"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B88CF-1BAF-4ADF-8C5C-50926D49C853}">
      <dsp:nvSpPr>
        <dsp:cNvPr id="0" name=""/>
        <dsp:cNvSpPr/>
      </dsp:nvSpPr>
      <dsp:spPr>
        <a:xfrm>
          <a:off x="1988692" y="4162533"/>
          <a:ext cx="515698" cy="1581475"/>
        </a:xfrm>
        <a:custGeom>
          <a:avLst/>
          <a:gdLst/>
          <a:ahLst/>
          <a:cxnLst/>
          <a:rect l="0" t="0" r="0" b="0"/>
          <a:pathLst>
            <a:path>
              <a:moveTo>
                <a:pt x="0" y="0"/>
              </a:moveTo>
              <a:lnTo>
                <a:pt x="0" y="1581475"/>
              </a:lnTo>
              <a:lnTo>
                <a:pt x="515698" y="1581475"/>
              </a:lnTo>
            </a:path>
          </a:pathLst>
        </a:cu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73F18A2-3D07-48D7-96AE-7EA135AC1206}">
      <dsp:nvSpPr>
        <dsp:cNvPr id="0" name=""/>
        <dsp:cNvSpPr/>
      </dsp:nvSpPr>
      <dsp:spPr>
        <a:xfrm>
          <a:off x="3363887" y="1721561"/>
          <a:ext cx="2079983" cy="721977"/>
        </a:xfrm>
        <a:custGeom>
          <a:avLst/>
          <a:gdLst/>
          <a:ahLst/>
          <a:cxnLst/>
          <a:rect l="0" t="0" r="0" b="0"/>
          <a:pathLst>
            <a:path>
              <a:moveTo>
                <a:pt x="2079983" y="0"/>
              </a:moveTo>
              <a:lnTo>
                <a:pt x="2079983" y="360988"/>
              </a:lnTo>
              <a:lnTo>
                <a:pt x="0" y="360988"/>
              </a:lnTo>
              <a:lnTo>
                <a:pt x="0" y="721977"/>
              </a:lnTo>
            </a:path>
          </a:pathLst>
        </a:custGeom>
        <a:noFill/>
        <a:ln w="9525"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F2EE4C-FB4F-4402-A38A-EF0B72C61685}">
      <dsp:nvSpPr>
        <dsp:cNvPr id="0" name=""/>
        <dsp:cNvSpPr/>
      </dsp:nvSpPr>
      <dsp:spPr>
        <a:xfrm>
          <a:off x="3724876" y="2566"/>
          <a:ext cx="3437989" cy="171899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rgbClr val="FFFF00"/>
              </a:solidFill>
            </a:rPr>
            <a:t>ESPECIES</a:t>
          </a:r>
          <a:endParaRPr lang="es-ES" sz="2400" b="1" kern="1200" dirty="0">
            <a:solidFill>
              <a:srgbClr val="FFFF00"/>
            </a:solidFill>
          </a:endParaRPr>
        </a:p>
      </dsp:txBody>
      <dsp:txXfrm>
        <a:off x="3724876" y="2566"/>
        <a:ext cx="3437989" cy="1718994"/>
      </dsp:txXfrm>
    </dsp:sp>
    <dsp:sp modelId="{D1346516-D4AF-4096-A9F7-935828763A79}">
      <dsp:nvSpPr>
        <dsp:cNvPr id="0" name=""/>
        <dsp:cNvSpPr/>
      </dsp:nvSpPr>
      <dsp:spPr>
        <a:xfrm>
          <a:off x="1644893" y="2443539"/>
          <a:ext cx="3437989" cy="171899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b="1" kern="1200" dirty="0" smtClean="0">
              <a:solidFill>
                <a:srgbClr val="FFFF00"/>
              </a:solidFill>
            </a:rPr>
            <a:t>NATIVAS</a:t>
          </a:r>
        </a:p>
        <a:p>
          <a:pPr lvl="0" algn="ctr" defTabSz="977900">
            <a:lnSpc>
              <a:spcPct val="90000"/>
            </a:lnSpc>
            <a:spcBef>
              <a:spcPct val="0"/>
            </a:spcBef>
            <a:spcAft>
              <a:spcPct val="35000"/>
            </a:spcAft>
          </a:pPr>
          <a:r>
            <a:rPr lang="es-AR" sz="2200" kern="1200" dirty="0" smtClean="0">
              <a:solidFill>
                <a:srgbClr val="FFFF00"/>
              </a:solidFill>
            </a:rPr>
            <a:t>Son originarias del mismo lugar (geográfico) de plantación.</a:t>
          </a:r>
          <a:endParaRPr lang="es-ES" sz="2200" kern="1200" dirty="0">
            <a:solidFill>
              <a:srgbClr val="FFFF00"/>
            </a:solidFill>
          </a:endParaRPr>
        </a:p>
      </dsp:txBody>
      <dsp:txXfrm>
        <a:off x="1644893" y="2443539"/>
        <a:ext cx="3437989" cy="1718994"/>
      </dsp:txXfrm>
    </dsp:sp>
    <dsp:sp modelId="{7DA956A1-A62E-4131-BDBE-593AA97F70F3}">
      <dsp:nvSpPr>
        <dsp:cNvPr id="0" name=""/>
        <dsp:cNvSpPr/>
      </dsp:nvSpPr>
      <dsp:spPr>
        <a:xfrm>
          <a:off x="2504390" y="4884511"/>
          <a:ext cx="3437989" cy="171899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s-AR" sz="1800" kern="1200" dirty="0" smtClean="0">
              <a:solidFill>
                <a:srgbClr val="FFFF00"/>
              </a:solidFill>
            </a:rPr>
            <a:t>-Crecimiento lento.</a:t>
          </a:r>
        </a:p>
        <a:p>
          <a:pPr lvl="0" algn="l" defTabSz="800100">
            <a:lnSpc>
              <a:spcPct val="90000"/>
            </a:lnSpc>
            <a:spcBef>
              <a:spcPct val="0"/>
            </a:spcBef>
            <a:spcAft>
              <a:spcPct val="35000"/>
            </a:spcAft>
          </a:pPr>
          <a:r>
            <a:rPr lang="es-AR" sz="1800" kern="1200" dirty="0" smtClean="0">
              <a:solidFill>
                <a:srgbClr val="FFFF00"/>
              </a:solidFill>
            </a:rPr>
            <a:t>-Productividad mayor que las exóticas.</a:t>
          </a:r>
        </a:p>
        <a:p>
          <a:pPr lvl="0" algn="l" defTabSz="800100">
            <a:lnSpc>
              <a:spcPct val="90000"/>
            </a:lnSpc>
            <a:spcBef>
              <a:spcPct val="0"/>
            </a:spcBef>
            <a:spcAft>
              <a:spcPct val="35000"/>
            </a:spcAft>
          </a:pPr>
          <a:r>
            <a:rPr lang="es-AR" sz="1800" kern="1200" dirty="0" smtClean="0">
              <a:solidFill>
                <a:srgbClr val="FFFF00"/>
              </a:solidFill>
            </a:rPr>
            <a:t>-Mejor adaptabilidad a las condiciones climáticas del lugar.</a:t>
          </a:r>
          <a:endParaRPr lang="es-ES" sz="1800" kern="1200" dirty="0">
            <a:solidFill>
              <a:srgbClr val="FFFF00"/>
            </a:solidFill>
          </a:endParaRPr>
        </a:p>
      </dsp:txBody>
      <dsp:txXfrm>
        <a:off x="2504390" y="4884511"/>
        <a:ext cx="3437989" cy="1718994"/>
      </dsp:txXfrm>
    </dsp:sp>
    <dsp:sp modelId="{AA0110C2-A9DC-4388-82D9-D7B7E2F0FDC8}">
      <dsp:nvSpPr>
        <dsp:cNvPr id="0" name=""/>
        <dsp:cNvSpPr/>
      </dsp:nvSpPr>
      <dsp:spPr>
        <a:xfrm>
          <a:off x="5804860" y="2443539"/>
          <a:ext cx="3437989" cy="171899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b="1" kern="1200" dirty="0" smtClean="0">
              <a:solidFill>
                <a:srgbClr val="FFFF00"/>
              </a:solidFill>
            </a:rPr>
            <a:t>EXOTICAS</a:t>
          </a:r>
          <a:r>
            <a:rPr lang="es-ES" sz="2200" kern="1200" dirty="0" smtClean="0">
              <a:solidFill>
                <a:srgbClr val="FFFF00"/>
              </a:solidFill>
            </a:rPr>
            <a:t>                                So</a:t>
          </a:r>
          <a:r>
            <a:rPr lang="es-AR" sz="2200" kern="1200" dirty="0" smtClean="0">
              <a:solidFill>
                <a:srgbClr val="FFFF00"/>
              </a:solidFill>
            </a:rPr>
            <a:t>n aquellas originarias en otro lugar (geográfico) distinto al de la plantación. </a:t>
          </a:r>
        </a:p>
      </dsp:txBody>
      <dsp:txXfrm>
        <a:off x="5804860" y="2443539"/>
        <a:ext cx="3437989" cy="1718994"/>
      </dsp:txXfrm>
    </dsp:sp>
    <dsp:sp modelId="{65CF140F-5E5F-4079-90F4-716B23F22A71}">
      <dsp:nvSpPr>
        <dsp:cNvPr id="0" name=""/>
        <dsp:cNvSpPr/>
      </dsp:nvSpPr>
      <dsp:spPr>
        <a:xfrm>
          <a:off x="6664357" y="4884511"/>
          <a:ext cx="3437989" cy="171899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s-AR" sz="1800" kern="1200" dirty="0" smtClean="0"/>
            <a:t>-</a:t>
          </a:r>
          <a:r>
            <a:rPr lang="es-AR" sz="1800" kern="1200" dirty="0" smtClean="0">
              <a:solidFill>
                <a:srgbClr val="FFFF00"/>
              </a:solidFill>
            </a:rPr>
            <a:t>Crecimiento rápido.</a:t>
          </a:r>
        </a:p>
        <a:p>
          <a:pPr lvl="0" algn="l" defTabSz="800100">
            <a:lnSpc>
              <a:spcPct val="90000"/>
            </a:lnSpc>
            <a:spcBef>
              <a:spcPct val="0"/>
            </a:spcBef>
            <a:spcAft>
              <a:spcPct val="35000"/>
            </a:spcAft>
          </a:pPr>
          <a:r>
            <a:rPr lang="es-AR" sz="1800" kern="1200" dirty="0" smtClean="0">
              <a:solidFill>
                <a:srgbClr val="FFFF00"/>
              </a:solidFill>
            </a:rPr>
            <a:t>-Mayor uso final. (MADERA)</a:t>
          </a:r>
        </a:p>
        <a:p>
          <a:pPr lvl="0" algn="l" defTabSz="800100">
            <a:lnSpc>
              <a:spcPct val="90000"/>
            </a:lnSpc>
            <a:spcBef>
              <a:spcPct val="0"/>
            </a:spcBef>
            <a:spcAft>
              <a:spcPct val="35000"/>
            </a:spcAft>
          </a:pPr>
          <a:r>
            <a:rPr lang="es-AR" sz="1800" kern="1200" dirty="0" smtClean="0">
              <a:solidFill>
                <a:srgbClr val="FFFF00"/>
              </a:solidFill>
            </a:rPr>
            <a:t>-Comportamiento impredecible de acuerdo a las condiciones del lugar de    plantación.</a:t>
          </a:r>
          <a:endParaRPr lang="es-ES" sz="1800" kern="1200" dirty="0">
            <a:solidFill>
              <a:srgbClr val="FFFF00"/>
            </a:solidFill>
          </a:endParaRPr>
        </a:p>
      </dsp:txBody>
      <dsp:txXfrm>
        <a:off x="6664357" y="4884511"/>
        <a:ext cx="3437989" cy="17189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2329498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74291F8-F4ED-4F87-BB0E-5814A5044263}" type="datetimeFigureOut">
              <a:rPr lang="es-AR" smtClean="0"/>
              <a:t>23/5/2022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7095672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450593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20478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60646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4"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23462209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4"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561661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6038119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25745223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3694947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2231574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74291F8-F4ED-4F87-BB0E-5814A5044263}" type="datetimeFigureOut">
              <a:rPr lang="es-AR" smtClean="0"/>
              <a:t>23/5/2022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15163408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74291F8-F4ED-4F87-BB0E-5814A5044263}" type="datetimeFigureOut">
              <a:rPr lang="es-AR" smtClean="0"/>
              <a:t>23/5/2022</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26614893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3"/>
          <p:cNvSpPr>
            <a:spLocks noGrp="1"/>
          </p:cNvSpPr>
          <p:nvPr>
            <p:ph type="ftr" sz="quarter" idx="11"/>
          </p:nvPr>
        </p:nvSpPr>
        <p:spPr/>
        <p:txBody>
          <a:bodyPr/>
          <a:lstStyle/>
          <a:p>
            <a:endParaRPr lang="es-AR"/>
          </a:p>
        </p:txBody>
      </p:sp>
      <p:sp>
        <p:nvSpPr>
          <p:cNvPr id="6" name="Slide Number Placeholder 4"/>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2909687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2"/>
          <p:cNvSpPr>
            <a:spLocks noGrp="1"/>
          </p:cNvSpPr>
          <p:nvPr>
            <p:ph type="ftr" sz="quarter" idx="11"/>
          </p:nvPr>
        </p:nvSpPr>
        <p:spPr/>
        <p:txBody>
          <a:bodyPr/>
          <a:lstStyle/>
          <a:p>
            <a:endParaRPr lang="es-AR"/>
          </a:p>
        </p:txBody>
      </p:sp>
      <p:sp>
        <p:nvSpPr>
          <p:cNvPr id="6" name="Slide Number Placeholder 3"/>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9065526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674291F8-F4ED-4F87-BB0E-5814A5044263}" type="datetimeFigureOut">
              <a:rPr lang="es-AR" smtClean="0"/>
              <a:t>23/5/2022</a:t>
            </a:fld>
            <a:endParaRPr lang="es-AR"/>
          </a:p>
        </p:txBody>
      </p:sp>
      <p:sp>
        <p:nvSpPr>
          <p:cNvPr id="5" name="Footer Placeholder 5"/>
          <p:cNvSpPr>
            <a:spLocks noGrp="1"/>
          </p:cNvSpPr>
          <p:nvPr>
            <p:ph type="ftr" sz="quarter" idx="11"/>
          </p:nvPr>
        </p:nvSpPr>
        <p:spPr/>
        <p:txBody>
          <a:bodyPr/>
          <a:lstStyle/>
          <a:p>
            <a:endParaRPr lang="es-AR"/>
          </a:p>
        </p:txBody>
      </p:sp>
      <p:sp>
        <p:nvSpPr>
          <p:cNvPr id="6" name="Slide Number Placeholder 6"/>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281207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74291F8-F4ED-4F87-BB0E-5814A5044263}" type="datetimeFigureOut">
              <a:rPr lang="es-AR" smtClean="0"/>
              <a:t>23/5/2022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0228BB9C-D515-430B-8CB1-478D6DC436A2}" type="slidenum">
              <a:rPr lang="es-AR" smtClean="0"/>
              <a:t>‹Nº›</a:t>
            </a:fld>
            <a:endParaRPr lang="es-AR"/>
          </a:p>
        </p:txBody>
      </p:sp>
    </p:spTree>
    <p:extLst>
      <p:ext uri="{BB962C8B-B14F-4D97-AF65-F5344CB8AC3E}">
        <p14:creationId xmlns:p14="http://schemas.microsoft.com/office/powerpoint/2010/main" val="3625595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74291F8-F4ED-4F87-BB0E-5814A5044263}" type="datetimeFigureOut">
              <a:rPr lang="es-AR" smtClean="0"/>
              <a:t>23/5/2022</a:t>
            </a:fld>
            <a:endParaRPr lang="es-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228BB9C-D515-430B-8CB1-478D6DC436A2}" type="slidenum">
              <a:rPr lang="es-AR" smtClean="0"/>
              <a:t>‹Nº›</a:t>
            </a:fld>
            <a:endParaRPr lang="es-AR"/>
          </a:p>
        </p:txBody>
      </p:sp>
    </p:spTree>
    <p:extLst>
      <p:ext uri="{BB962C8B-B14F-4D97-AF65-F5344CB8AC3E}">
        <p14:creationId xmlns:p14="http://schemas.microsoft.com/office/powerpoint/2010/main" val="263953821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3.xml"/><Relationship Id="rId7" Type="http://schemas.openxmlformats.org/officeDocument/2006/relationships/image" Target="../media/image2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ROGRAMAS RSE 2016\ARBOLES NATIVOS\2012-04 (Abr)\escanear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1" t="2401" r="2682" b="1438"/>
          <a:stretch/>
        </p:blipFill>
        <p:spPr bwMode="auto">
          <a:xfrm>
            <a:off x="2855640" y="227736"/>
            <a:ext cx="6552728" cy="63892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5581869"/>
            <a:ext cx="1368152" cy="780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208" y="5517233"/>
            <a:ext cx="1302110" cy="844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ESCUELA - SELECCIÓN DE IMPORTANTES VALORES -"/>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998483">
            <a:off x="7059928" y="2585220"/>
            <a:ext cx="4957680" cy="247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9606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BENEFICIOS DE UN ARBOL"/>
          <p:cNvPicPr>
            <a:picLocks noChangeAspect="1" noChangeArrowheads="1"/>
          </p:cNvPicPr>
          <p:nvPr/>
        </p:nvPicPr>
        <p:blipFill rotWithShape="1">
          <a:blip r:embed="rId2">
            <a:extLst>
              <a:ext uri="{28A0092B-C50C-407E-A947-70E740481C1C}">
                <a14:useLocalDpi xmlns:a14="http://schemas.microsoft.com/office/drawing/2010/main" val="0"/>
              </a:ext>
            </a:extLst>
          </a:blip>
          <a:srcRect b="7223"/>
          <a:stretch/>
        </p:blipFill>
        <p:spPr bwMode="auto">
          <a:xfrm>
            <a:off x="1524001" y="-7546"/>
            <a:ext cx="9143999" cy="686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5278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97680" cy="688608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4713" y="0"/>
            <a:ext cx="6697287" cy="6855587"/>
          </a:xfrm>
          <a:prstGeom prst="rect">
            <a:avLst/>
          </a:prstGeom>
        </p:spPr>
      </p:pic>
    </p:spTree>
    <p:extLst>
      <p:ext uri="{BB962C8B-B14F-4D97-AF65-F5344CB8AC3E}">
        <p14:creationId xmlns:p14="http://schemas.microsoft.com/office/powerpoint/2010/main" val="9505766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347" y="95271"/>
            <a:ext cx="7533613" cy="852380"/>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lstStyle/>
          <a:p>
            <a:r>
              <a:rPr lang="es-AR" dirty="0" smtClean="0">
                <a:solidFill>
                  <a:srgbClr val="FFFF00"/>
                </a:solidFill>
              </a:rPr>
              <a:t>¿QUE ES LA FORESTACION?</a:t>
            </a:r>
            <a:endParaRPr lang="es-AR" dirty="0">
              <a:solidFill>
                <a:srgbClr val="FFFF00"/>
              </a:solidFill>
            </a:endParaRPr>
          </a:p>
        </p:txBody>
      </p:sp>
      <p:sp>
        <p:nvSpPr>
          <p:cNvPr id="3" name="Marcador de contenido 2"/>
          <p:cNvSpPr>
            <a:spLocks noGrp="1"/>
          </p:cNvSpPr>
          <p:nvPr>
            <p:ph idx="1"/>
          </p:nvPr>
        </p:nvSpPr>
        <p:spPr>
          <a:xfrm>
            <a:off x="8548837" y="95271"/>
            <a:ext cx="3391592" cy="2893154"/>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buNone/>
            </a:pPr>
            <a:r>
              <a:rPr lang="es-AR" dirty="0" smtClean="0">
                <a:solidFill>
                  <a:srgbClr val="FFFF00"/>
                </a:solidFill>
              </a:rPr>
              <a:t>Es la </a:t>
            </a:r>
            <a:r>
              <a:rPr lang="es-AR" b="1" u="sng" dirty="0" smtClean="0">
                <a:solidFill>
                  <a:srgbClr val="FFFF00"/>
                </a:solidFill>
              </a:rPr>
              <a:t>Plantación </a:t>
            </a:r>
            <a:r>
              <a:rPr lang="es-AR" b="1" u="sng" dirty="0">
                <a:solidFill>
                  <a:srgbClr val="FFFF00"/>
                </a:solidFill>
              </a:rPr>
              <a:t>o siembra </a:t>
            </a:r>
            <a:r>
              <a:rPr lang="es-AR" dirty="0">
                <a:solidFill>
                  <a:srgbClr val="FFFF00"/>
                </a:solidFill>
              </a:rPr>
              <a:t>de especies arbóreas sobre un suelo donde no hubo previamente selva nativa o bosques cultivados. </a:t>
            </a:r>
          </a:p>
          <a:p>
            <a:pPr marL="0" indent="0" algn="just">
              <a:buNone/>
            </a:pPr>
            <a:r>
              <a:rPr lang="es-AR" dirty="0">
                <a:solidFill>
                  <a:srgbClr val="FFFF00"/>
                </a:solidFill>
              </a:rPr>
              <a:t>(Si existió y se inicia una nueva actividad forestal se denomina </a:t>
            </a:r>
            <a:r>
              <a:rPr lang="es-AR" b="1" u="sng" dirty="0">
                <a:solidFill>
                  <a:srgbClr val="FFFF00"/>
                </a:solidFill>
              </a:rPr>
              <a:t>REFORESTACIÓN</a:t>
            </a:r>
            <a:r>
              <a:rPr lang="es-AR" u="sng" dirty="0">
                <a:solidFill>
                  <a:srgbClr val="FFFF00"/>
                </a:solidFill>
              </a:rPr>
              <a:t>.)</a:t>
            </a:r>
          </a:p>
          <a:p>
            <a:endParaRPr lang="es-AR" dirty="0"/>
          </a:p>
        </p:txBody>
      </p:sp>
      <p:graphicFrame>
        <p:nvGraphicFramePr>
          <p:cNvPr id="4" name="Diagrama 3"/>
          <p:cNvGraphicFramePr/>
          <p:nvPr>
            <p:extLst>
              <p:ext uri="{D42A27DB-BD31-4B8C-83A1-F6EECF244321}">
                <p14:modId xmlns:p14="http://schemas.microsoft.com/office/powerpoint/2010/main" val="3388706800"/>
              </p:ext>
            </p:extLst>
          </p:nvPr>
        </p:nvGraphicFramePr>
        <p:xfrm>
          <a:off x="94034" y="1055867"/>
          <a:ext cx="8243631" cy="5719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Forestación genera “rechazo social y competencia desleal” según productores  de Colonia | La Maña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4695" y="1055867"/>
            <a:ext cx="2479559" cy="148773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actores Climáticos que afectan la Producción del Ganado Bovi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1082" y="4369545"/>
            <a:ext cx="3207102" cy="24053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esde Agroindustria destacan los beneficios de las cortinas forestales - El  litoral"/>
          <p:cNvPicPr>
            <a:picLocks noChangeAspect="1" noChangeArrowheads="1"/>
          </p:cNvPicPr>
          <p:nvPr/>
        </p:nvPicPr>
        <p:blipFill rotWithShape="1">
          <a:blip r:embed="rId9">
            <a:extLst>
              <a:ext uri="{28A0092B-C50C-407E-A947-70E740481C1C}">
                <a14:useLocalDpi xmlns:a14="http://schemas.microsoft.com/office/drawing/2010/main" val="0"/>
              </a:ext>
            </a:extLst>
          </a:blip>
          <a:srcRect t="14995"/>
          <a:stretch/>
        </p:blipFill>
        <p:spPr bwMode="auto">
          <a:xfrm>
            <a:off x="5700219" y="3084021"/>
            <a:ext cx="2648069" cy="136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51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282053104"/>
              </p:ext>
            </p:extLst>
          </p:nvPr>
        </p:nvGraphicFramePr>
        <p:xfrm>
          <a:off x="270589" y="121298"/>
          <a:ext cx="11747240" cy="6606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2728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903" y="89898"/>
            <a:ext cx="11884901" cy="1400530"/>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es-AR" dirty="0" smtClean="0">
                <a:ln w="13335" cmpd="sng">
                  <a:noFill/>
                  <a:prstDash val="solid"/>
                </a:ln>
                <a:solidFill>
                  <a:srgbClr val="FFFF00"/>
                </a:solidFill>
              </a:rPr>
              <a:t>ESPECIES PRODUCIDAS EN EL VIVERO DEL PROGRAMA</a:t>
            </a:r>
            <a:endParaRPr lang="es-AR" dirty="0">
              <a:ln w="13335" cmpd="sng">
                <a:noFill/>
                <a:prstDash val="solid"/>
              </a:ln>
              <a:solidFill>
                <a:srgbClr val="FFFF00"/>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65424">
            <a:off x="1490106" y="1327217"/>
            <a:ext cx="2580451" cy="2765528"/>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029" y="1703184"/>
            <a:ext cx="3018407" cy="1978218"/>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621" y="3929535"/>
            <a:ext cx="3218912" cy="2414185"/>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14328">
            <a:off x="8149581" y="1487524"/>
            <a:ext cx="2753570" cy="2065178"/>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t="9051" b="10626"/>
          <a:stretch/>
        </p:blipFill>
        <p:spPr>
          <a:xfrm rot="1604894">
            <a:off x="7934688" y="4308781"/>
            <a:ext cx="3093418" cy="2091828"/>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7" cstate="print">
            <a:extLst>
              <a:ext uri="{28A0092B-C50C-407E-A947-70E740481C1C}">
                <a14:useLocalDpi xmlns:a14="http://schemas.microsoft.com/office/drawing/2010/main" val="0"/>
              </a:ext>
            </a:extLst>
          </a:blip>
          <a:srcRect l="9746" t="8420" r="11709" b="7160"/>
          <a:stretch/>
        </p:blipFill>
        <p:spPr>
          <a:xfrm rot="19955445">
            <a:off x="1580640" y="3998271"/>
            <a:ext cx="2926084" cy="2450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61229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 y="1"/>
            <a:ext cx="12192000" cy="621510"/>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AR" sz="4000" dirty="0">
                <a:ln w="13335" cmpd="sng">
                  <a:noFill/>
                  <a:prstDash val="solid"/>
                </a:ln>
                <a:solidFill>
                  <a:srgbClr val="FFFF00"/>
                </a:solidFill>
              </a:rPr>
              <a:t>MOLLE  </a:t>
            </a:r>
            <a:r>
              <a:rPr lang="es-AR" sz="2400" dirty="0">
                <a:ln w="13335" cmpd="sng">
                  <a:noFill/>
                  <a:prstDash val="solid"/>
                </a:ln>
                <a:solidFill>
                  <a:srgbClr val="FFFF00"/>
                </a:solidFill>
              </a:rPr>
              <a:t>(Schinus areira L.)   </a:t>
            </a:r>
            <a:r>
              <a:rPr lang="es-AR" sz="2400" b="1" dirty="0">
                <a:ln w="13335" cmpd="sng">
                  <a:noFill/>
                  <a:prstDash val="solid"/>
                </a:ln>
                <a:solidFill>
                  <a:srgbClr val="FFFF00"/>
                </a:solidFill>
              </a:rPr>
              <a:t>(Nativa)</a:t>
            </a:r>
          </a:p>
        </p:txBody>
      </p:sp>
      <p:pic>
        <p:nvPicPr>
          <p:cNvPr id="4098" name="Picture 2" descr="https://mollesnejta.files.wordpress.com/2014/07/semillas-nombre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53"/>
          <a:stretch/>
        </p:blipFill>
        <p:spPr bwMode="auto">
          <a:xfrm>
            <a:off x="6854609" y="2873582"/>
            <a:ext cx="4974402" cy="34511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66" t="10421" r="7547" b="8816"/>
          <a:stretch/>
        </p:blipFill>
        <p:spPr bwMode="auto">
          <a:xfrm>
            <a:off x="9006427" y="1"/>
            <a:ext cx="3185573" cy="20633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Aguaribay (Env. 4/10 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97" t="5840" r="7339" b="3558"/>
          <a:stretch/>
        </p:blipFill>
        <p:spPr bwMode="auto">
          <a:xfrm>
            <a:off x="15346" y="621511"/>
            <a:ext cx="6410392" cy="62336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10595653" y="2139599"/>
            <a:ext cx="744114"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s-AR" dirty="0" smtClean="0">
                <a:solidFill>
                  <a:srgbClr val="FFFF00"/>
                </a:solidFill>
              </a:rPr>
              <a:t>FLOR</a:t>
            </a:r>
            <a:endParaRPr lang="es-AR" dirty="0">
              <a:solidFill>
                <a:srgbClr val="FFFF00"/>
              </a:solidFill>
            </a:endParaRPr>
          </a:p>
        </p:txBody>
      </p:sp>
      <p:sp>
        <p:nvSpPr>
          <p:cNvPr id="12" name="CuadroTexto 11"/>
          <p:cNvSpPr txBox="1"/>
          <p:nvPr/>
        </p:nvSpPr>
        <p:spPr>
          <a:xfrm>
            <a:off x="8068583" y="6401001"/>
            <a:ext cx="2154757"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37319473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333" y="107161"/>
            <a:ext cx="8640960" cy="589458"/>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AR" dirty="0" smtClean="0">
                <a:ln w="13335" cmpd="sng">
                  <a:noFill/>
                  <a:prstDash val="solid"/>
                </a:ln>
                <a:solidFill>
                  <a:srgbClr val="FFFF00"/>
                </a:solidFill>
              </a:rPr>
              <a:t>JACARANDÁ </a:t>
            </a:r>
            <a:r>
              <a:rPr lang="es-AR" sz="2200" dirty="0">
                <a:ln w="13335" cmpd="sng">
                  <a:noFill/>
                  <a:prstDash val="solid"/>
                </a:ln>
                <a:solidFill>
                  <a:srgbClr val="FFFF00"/>
                </a:solidFill>
              </a:rPr>
              <a:t>(Jacaranda mimosifolia D. Don)  </a:t>
            </a:r>
            <a:r>
              <a:rPr lang="es-AR" sz="2200" b="1" dirty="0">
                <a:ln w="13335" cmpd="sng">
                  <a:noFill/>
                  <a:prstDash val="solid"/>
                </a:ln>
                <a:solidFill>
                  <a:srgbClr val="FFFF00"/>
                </a:solidFill>
              </a:rPr>
              <a:t>(Nativa)</a:t>
            </a:r>
          </a:p>
        </p:txBody>
      </p:sp>
      <p:pic>
        <p:nvPicPr>
          <p:cNvPr id="5" name="Imagen 4"/>
          <p:cNvPicPr>
            <a:picLocks noChangeAspect="1"/>
          </p:cNvPicPr>
          <p:nvPr/>
        </p:nvPicPr>
        <p:blipFill>
          <a:blip r:embed="rId2"/>
          <a:stretch>
            <a:fillRect/>
          </a:stretch>
        </p:blipFill>
        <p:spPr>
          <a:xfrm>
            <a:off x="133333" y="1057533"/>
            <a:ext cx="8343684" cy="5599457"/>
          </a:xfrm>
          <a:prstGeom prst="rect">
            <a:avLst/>
          </a:prstGeom>
          <a:ln>
            <a:noFill/>
          </a:ln>
          <a:effectLst>
            <a:outerShdw blurRad="190500" algn="tl" rotWithShape="0">
              <a:srgbClr val="000000">
                <a:alpha val="70000"/>
              </a:srgbClr>
            </a:outerShdw>
          </a:effectLst>
        </p:spPr>
      </p:pic>
      <p:pic>
        <p:nvPicPr>
          <p:cNvPr id="13314" name="Picture 2" descr="Imagen relacio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93"/>
          <a:stretch/>
        </p:blipFill>
        <p:spPr bwMode="auto">
          <a:xfrm>
            <a:off x="9472160" y="0"/>
            <a:ext cx="2582991" cy="2023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293" y="3238919"/>
            <a:ext cx="3384618" cy="22424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279990" y="2132165"/>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9" name="CuadroTexto 8"/>
          <p:cNvSpPr txBox="1"/>
          <p:nvPr/>
        </p:nvSpPr>
        <p:spPr>
          <a:xfrm>
            <a:off x="9337980" y="5775051"/>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40273766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7343"/>
            <a:ext cx="8168731" cy="689015"/>
          </a:xfrm>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s-AR" sz="2700" dirty="0">
                <a:ln w="13335" cmpd="sng">
                  <a:noFill/>
                  <a:prstDash val="solid"/>
                </a:ln>
                <a:solidFill>
                  <a:srgbClr val="FFFF00"/>
                </a:solidFill>
              </a:rPr>
              <a:t>LAPACHO ROSADO </a:t>
            </a:r>
            <a:r>
              <a:rPr lang="es-AR" b="0" dirty="0" smtClean="0">
                <a:ln w="13335" cmpd="sng">
                  <a:noFill/>
                  <a:prstDash val="solid"/>
                </a:ln>
                <a:solidFill>
                  <a:srgbClr val="FFFF00"/>
                </a:solidFill>
              </a:rPr>
              <a:t/>
            </a:r>
            <a:br>
              <a:rPr lang="es-AR" b="0" dirty="0" smtClean="0">
                <a:ln w="13335" cmpd="sng">
                  <a:noFill/>
                  <a:prstDash val="solid"/>
                </a:ln>
                <a:solidFill>
                  <a:srgbClr val="FFFF00"/>
                </a:solidFill>
              </a:rPr>
            </a:br>
            <a:r>
              <a:rPr lang="es-AR" sz="2000" dirty="0">
                <a:ln w="13335" cmpd="sng">
                  <a:noFill/>
                  <a:prstDash val="solid"/>
                </a:ln>
                <a:solidFill>
                  <a:srgbClr val="FFFF00"/>
                </a:solidFill>
              </a:rPr>
              <a:t>(Handroanthus impetiginosus Mart. Ex DC. Standl.)      (Nativa) </a:t>
            </a:r>
          </a:p>
        </p:txBody>
      </p:sp>
      <p:pic>
        <p:nvPicPr>
          <p:cNvPr id="11266" name="Picture 2" descr="Resultado de imagen para LAPACHO rosa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6358"/>
            <a:ext cx="8168731" cy="610164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LAPACHO rosado flor"/>
          <p:cNvPicPr>
            <a:picLocks noChangeAspect="1" noChangeArrowheads="1"/>
          </p:cNvPicPr>
          <p:nvPr/>
        </p:nvPicPr>
        <p:blipFill rotWithShape="1">
          <a:blip r:embed="rId3">
            <a:extLst>
              <a:ext uri="{28A0092B-C50C-407E-A947-70E740481C1C}">
                <a14:useLocalDpi xmlns:a14="http://schemas.microsoft.com/office/drawing/2010/main" val="0"/>
              </a:ext>
            </a:extLst>
          </a:blip>
          <a:srcRect t="29887" b="5394"/>
          <a:stretch/>
        </p:blipFill>
        <p:spPr bwMode="auto">
          <a:xfrm>
            <a:off x="9310665" y="18007"/>
            <a:ext cx="2808312" cy="24233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3.bp.blogspot.com/-R52zE6jEvBg/TrveNU03wOI/AAAAAAAAAKU/bZEN5YU90YA/s1600/vainasde+lapacho+rosado+sol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03"/>
          <a:stretch/>
        </p:blipFill>
        <p:spPr bwMode="auto">
          <a:xfrm>
            <a:off x="10936469" y="3769568"/>
            <a:ext cx="727158" cy="17724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semilla de lapacho rosad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763" b="16765"/>
          <a:stretch/>
        </p:blipFill>
        <p:spPr bwMode="auto">
          <a:xfrm>
            <a:off x="8785736" y="3769568"/>
            <a:ext cx="1809286" cy="177241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10308939" y="2510881"/>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10" name="CuadroTexto 9"/>
          <p:cNvSpPr txBox="1"/>
          <p:nvPr/>
        </p:nvSpPr>
        <p:spPr>
          <a:xfrm>
            <a:off x="9337980" y="5775051"/>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27807724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682"/>
            <a:ext cx="8058540" cy="724942"/>
          </a:xfrm>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s-AR" dirty="0" smtClean="0">
                <a:ln w="13335" cmpd="sng">
                  <a:noFill/>
                  <a:prstDash val="solid"/>
                </a:ln>
                <a:solidFill>
                  <a:srgbClr val="FFFF00"/>
                </a:solidFill>
              </a:rPr>
              <a:t>SAUCE LLORÓN </a:t>
            </a:r>
            <a:r>
              <a:rPr lang="es-AR" sz="2200" dirty="0">
                <a:ln w="13335" cmpd="sng">
                  <a:noFill/>
                  <a:prstDash val="solid"/>
                </a:ln>
                <a:solidFill>
                  <a:srgbClr val="FFFF00"/>
                </a:solidFill>
              </a:rPr>
              <a:t>(Salix  Babylonica L.) </a:t>
            </a:r>
            <a:r>
              <a:rPr lang="es-AR" sz="2200" b="1" dirty="0">
                <a:ln w="13335" cmpd="sng">
                  <a:noFill/>
                  <a:prstDash val="solid"/>
                </a:ln>
                <a:solidFill>
                  <a:srgbClr val="FFFF00"/>
                </a:solidFill>
              </a:rPr>
              <a:t>(Nativa)</a:t>
            </a:r>
          </a:p>
        </p:txBody>
      </p:sp>
      <p:pic>
        <p:nvPicPr>
          <p:cNvPr id="1026" name="Picture 2" descr="Resultado de imagen para sauce llo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625"/>
            <a:ext cx="8058540" cy="61431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flor del sauce llor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50" r="5715" b="24565"/>
          <a:stretch/>
        </p:blipFill>
        <p:spPr bwMode="auto">
          <a:xfrm>
            <a:off x="8325201" y="12969"/>
            <a:ext cx="2286909" cy="15309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6651" y="12969"/>
            <a:ext cx="1645349" cy="211919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9197639" y="1870907"/>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9" name="CuadroTexto 8"/>
          <p:cNvSpPr txBox="1"/>
          <p:nvPr/>
        </p:nvSpPr>
        <p:spPr>
          <a:xfrm>
            <a:off x="9281996" y="6120284"/>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pic>
        <p:nvPicPr>
          <p:cNvPr id="8194" name="Picture 2" descr="Sauce criollo - Entrejardin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9150" y="3280722"/>
            <a:ext cx="3641984" cy="273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071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192000" cy="720081"/>
          </a:xfrm>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s-AR" sz="2000" dirty="0">
                <a:ln w="13335" cmpd="sng">
                  <a:noFill/>
                  <a:prstDash val="solid"/>
                </a:ln>
                <a:solidFill>
                  <a:srgbClr val="FFFF00"/>
                </a:solidFill>
              </a:rPr>
              <a:t>PACARÁ o TIMBÓ </a:t>
            </a:r>
            <a:r>
              <a:rPr lang="es-AR" sz="2000" dirty="0" smtClean="0">
                <a:ln w="13335" cmpd="sng">
                  <a:noFill/>
                  <a:prstDash val="solid"/>
                </a:ln>
                <a:solidFill>
                  <a:srgbClr val="FFFF00"/>
                </a:solidFill>
              </a:rPr>
              <a:t> (</a:t>
            </a:r>
            <a:r>
              <a:rPr lang="es-AR" sz="2000" dirty="0">
                <a:ln w="13335" cmpd="sng">
                  <a:noFill/>
                  <a:prstDash val="solid"/>
                </a:ln>
                <a:solidFill>
                  <a:srgbClr val="FFFF00"/>
                </a:solidFill>
              </a:rPr>
              <a:t>Enterolobium contortisiliquum  Vell. Morong) (Nativa)</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69" b="22325"/>
          <a:stretch/>
        </p:blipFill>
        <p:spPr bwMode="auto">
          <a:xfrm>
            <a:off x="-1" y="720080"/>
            <a:ext cx="10459684" cy="613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Resultado de imagen para flor de pacara"/>
          <p:cNvPicPr>
            <a:picLocks noChangeAspect="1" noChangeArrowheads="1"/>
          </p:cNvPicPr>
          <p:nvPr/>
        </p:nvPicPr>
        <p:blipFill rotWithShape="1">
          <a:blip r:embed="rId3">
            <a:extLst>
              <a:ext uri="{28A0092B-C50C-407E-A947-70E740481C1C}">
                <a14:useLocalDpi xmlns:a14="http://schemas.microsoft.com/office/drawing/2010/main" val="0"/>
              </a:ext>
            </a:extLst>
          </a:blip>
          <a:srcRect l="8571" t="7675" r="14286" b="11737"/>
          <a:stretch/>
        </p:blipFill>
        <p:spPr bwMode="auto">
          <a:xfrm>
            <a:off x="9196385" y="3582246"/>
            <a:ext cx="2892977" cy="225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2" name="Picture 4" descr="Resultado de imagen para flor de paca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364580" y="-168195"/>
            <a:ext cx="2556587" cy="2892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10459683" y="2632179"/>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12" name="CuadroTexto 11"/>
          <p:cNvSpPr txBox="1"/>
          <p:nvPr/>
        </p:nvSpPr>
        <p:spPr>
          <a:xfrm>
            <a:off x="9619353" y="5907183"/>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35274400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456205226"/>
              </p:ext>
            </p:extLst>
          </p:nvPr>
        </p:nvGraphicFramePr>
        <p:xfrm>
          <a:off x="1"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p:cNvSpPr/>
          <p:nvPr/>
        </p:nvSpPr>
        <p:spPr>
          <a:xfrm>
            <a:off x="4962698" y="1995055"/>
            <a:ext cx="2352501" cy="2726574"/>
          </a:xfrm>
          <a:prstGeom prst="ellipse">
            <a:avLst/>
          </a:prstGeom>
          <a:solidFill>
            <a:schemeClr val="accent4">
              <a:lumMod val="75000"/>
            </a:schemeClr>
          </a:solidFill>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AR" dirty="0" smtClean="0">
                <a:solidFill>
                  <a:srgbClr val="FFFF00"/>
                </a:solidFill>
              </a:rPr>
              <a:t>5 de junio día mundial del </a:t>
            </a:r>
          </a:p>
          <a:p>
            <a:pPr algn="ctr"/>
            <a:r>
              <a:rPr lang="es-AR" b="1" dirty="0" smtClean="0">
                <a:solidFill>
                  <a:srgbClr val="FFFF00"/>
                </a:solidFill>
              </a:rPr>
              <a:t>MEDIO AMBIENTE</a:t>
            </a:r>
            <a:endParaRPr lang="es-AR" b="1" dirty="0">
              <a:solidFill>
                <a:srgbClr val="FFFF00"/>
              </a:solidFill>
            </a:endParaRPr>
          </a:p>
        </p:txBody>
      </p:sp>
      <p:sp>
        <p:nvSpPr>
          <p:cNvPr id="18" name="Llamada rectangular redondeada 17"/>
          <p:cNvSpPr/>
          <p:nvPr/>
        </p:nvSpPr>
        <p:spPr>
          <a:xfrm>
            <a:off x="124692" y="2003368"/>
            <a:ext cx="1571105" cy="1920240"/>
          </a:xfrm>
          <a:prstGeom prst="wedgeRoundRectCallout">
            <a:avLst>
              <a:gd name="adj1" fmla="val 251307"/>
              <a:gd name="adj2" fmla="val 226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dirty="0"/>
              <a:t>El Día Mundial del Medio Ambiente fue establecido por la Organización de las Naciones Unidas (ONU) en su resolución, el 15 de diciembre de 1977</a:t>
            </a:r>
            <a:r>
              <a:rPr lang="es-AR" sz="1000" dirty="0" smtClean="0"/>
              <a:t>.</a:t>
            </a:r>
          </a:p>
        </p:txBody>
      </p:sp>
    </p:spTree>
    <p:extLst>
      <p:ext uri="{BB962C8B-B14F-4D97-AF65-F5344CB8AC3E}">
        <p14:creationId xmlns:p14="http://schemas.microsoft.com/office/powerpoint/2010/main" val="15772821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25373"/>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normAutofit/>
          </a:bodyPr>
          <a:lstStyle/>
          <a:p>
            <a:r>
              <a:rPr lang="es-AR" sz="2400" dirty="0">
                <a:solidFill>
                  <a:srgbClr val="FFFF00"/>
                </a:solidFill>
              </a:rPr>
              <a:t>Palo Borracho Rosado (Ceiba </a:t>
            </a:r>
            <a:r>
              <a:rPr lang="es-AR" sz="2400" dirty="0" err="1">
                <a:solidFill>
                  <a:srgbClr val="FFFF00"/>
                </a:solidFill>
              </a:rPr>
              <a:t>Speciosa</a:t>
            </a:r>
            <a:r>
              <a:rPr lang="es-AR" sz="2400" dirty="0">
                <a:solidFill>
                  <a:srgbClr val="FFFF00"/>
                </a:solidFill>
              </a:rPr>
              <a:t>) (A.</a:t>
            </a:r>
            <a:r>
              <a:rPr lang="es-AR" sz="2400" dirty="0" err="1">
                <a:solidFill>
                  <a:srgbClr val="FFFF00"/>
                </a:solidFill>
              </a:rPr>
              <a:t>St</a:t>
            </a:r>
            <a:r>
              <a:rPr lang="es-AR" sz="2400" dirty="0">
                <a:solidFill>
                  <a:srgbClr val="FFFF00"/>
                </a:solidFill>
              </a:rPr>
              <a:t>.-</a:t>
            </a:r>
            <a:r>
              <a:rPr lang="es-AR" sz="2400" dirty="0" err="1">
                <a:solidFill>
                  <a:srgbClr val="FFFF00"/>
                </a:solidFill>
              </a:rPr>
              <a:t>Hil</a:t>
            </a:r>
            <a:r>
              <a:rPr lang="es-AR" sz="2400" dirty="0">
                <a:solidFill>
                  <a:srgbClr val="FFFF00"/>
                </a:solidFill>
              </a:rPr>
              <a:t>.) </a:t>
            </a:r>
            <a:r>
              <a:rPr lang="es-AR" sz="2400" dirty="0" err="1">
                <a:solidFill>
                  <a:srgbClr val="FFFF00"/>
                </a:solidFill>
              </a:rPr>
              <a:t>Ravenna</a:t>
            </a:r>
            <a:r>
              <a:rPr lang="es-AR" sz="2400" dirty="0">
                <a:solidFill>
                  <a:srgbClr val="FFFF00"/>
                </a:solidFill>
              </a:rPr>
              <a:t>, 1998</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5373"/>
            <a:ext cx="4898571" cy="6261898"/>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5901" r="9051" b="5901"/>
          <a:stretch/>
        </p:blipFill>
        <p:spPr>
          <a:xfrm>
            <a:off x="9441845" y="625373"/>
            <a:ext cx="2352201" cy="2137774"/>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283" y="3612879"/>
            <a:ext cx="2694763" cy="1758212"/>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r="4299"/>
          <a:stretch/>
        </p:blipFill>
        <p:spPr>
          <a:xfrm>
            <a:off x="6133007" y="3020658"/>
            <a:ext cx="2609777" cy="1471327"/>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007" y="4627984"/>
            <a:ext cx="2633456" cy="2037319"/>
          </a:xfrm>
          <a:prstGeom prst="rect">
            <a:avLst/>
          </a:prstGeom>
        </p:spPr>
      </p:pic>
      <p:sp>
        <p:nvSpPr>
          <p:cNvPr id="11" name="CuadroTexto 10"/>
          <p:cNvSpPr txBox="1"/>
          <p:nvPr/>
        </p:nvSpPr>
        <p:spPr>
          <a:xfrm>
            <a:off x="8444869" y="1509594"/>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12" name="CuadroTexto 11"/>
          <p:cNvSpPr txBox="1"/>
          <p:nvPr/>
        </p:nvSpPr>
        <p:spPr>
          <a:xfrm>
            <a:off x="9337980" y="5775051"/>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36779251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250"/>
            <a:ext cx="12192000" cy="711046"/>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Autofit/>
          </a:bodyPr>
          <a:lstStyle/>
          <a:p>
            <a:r>
              <a:rPr lang="es-AR" sz="3200" dirty="0">
                <a:solidFill>
                  <a:srgbClr val="FFFF00"/>
                </a:solidFill>
              </a:rPr>
              <a:t>Jabonero de la China </a:t>
            </a:r>
            <a:r>
              <a:rPr lang="es-AR" sz="2800" dirty="0">
                <a:solidFill>
                  <a:srgbClr val="FFFF00"/>
                </a:solidFill>
              </a:rPr>
              <a:t>(</a:t>
            </a:r>
            <a:r>
              <a:rPr lang="es-AR" sz="2800" dirty="0" err="1">
                <a:solidFill>
                  <a:srgbClr val="FFFF00"/>
                </a:solidFill>
              </a:rPr>
              <a:t>Koelreuteria</a:t>
            </a:r>
            <a:r>
              <a:rPr lang="es-AR" sz="2800" dirty="0">
                <a:solidFill>
                  <a:srgbClr val="FFFF00"/>
                </a:solidFill>
              </a:rPr>
              <a:t> </a:t>
            </a:r>
            <a:r>
              <a:rPr lang="es-AR" sz="2800" dirty="0" err="1" smtClean="0">
                <a:solidFill>
                  <a:srgbClr val="FFFF00"/>
                </a:solidFill>
              </a:rPr>
              <a:t>paniculata</a:t>
            </a:r>
            <a:r>
              <a:rPr lang="es-AR" sz="2800" dirty="0" smtClean="0">
                <a:solidFill>
                  <a:srgbClr val="FFFF00"/>
                </a:solidFill>
              </a:rPr>
              <a:t>)</a:t>
            </a:r>
            <a:r>
              <a:rPr lang="es-AR" sz="2800" dirty="0">
                <a:solidFill>
                  <a:srgbClr val="FFFF00"/>
                </a:solidFill>
              </a:rPr>
              <a:t> </a:t>
            </a:r>
            <a:r>
              <a:rPr lang="es-AR" sz="2800" dirty="0" err="1" smtClean="0">
                <a:solidFill>
                  <a:srgbClr val="FFFF00"/>
                </a:solidFill>
              </a:rPr>
              <a:t>Laxm</a:t>
            </a:r>
            <a:r>
              <a:rPr lang="es-AR" sz="2800" dirty="0">
                <a:solidFill>
                  <a:srgbClr val="FFFF00"/>
                </a:solidFill>
              </a:rPr>
              <a:t>. </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849" y="3131329"/>
            <a:ext cx="2225040" cy="310494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321" y="699796"/>
            <a:ext cx="2773680" cy="2278430"/>
          </a:xfrm>
          <a:prstGeom prst="rect">
            <a:avLst/>
          </a:prstGeom>
        </p:spPr>
      </p:pic>
      <p:pic>
        <p:nvPicPr>
          <p:cNvPr id="9218" name="Picture 2" descr="REVISTA EL VERDEÑO: NOTICIAS"/>
          <p:cNvPicPr>
            <a:picLocks noChangeAspect="1" noChangeArrowheads="1"/>
          </p:cNvPicPr>
          <p:nvPr/>
        </p:nvPicPr>
        <p:blipFill rotWithShape="1">
          <a:blip r:embed="rId4">
            <a:extLst>
              <a:ext uri="{28A0092B-C50C-407E-A947-70E740481C1C}">
                <a14:useLocalDpi xmlns:a14="http://schemas.microsoft.com/office/drawing/2010/main" val="0"/>
              </a:ext>
            </a:extLst>
          </a:blip>
          <a:srcRect b="16535"/>
          <a:stretch/>
        </p:blipFill>
        <p:spPr bwMode="auto">
          <a:xfrm>
            <a:off x="0" y="699796"/>
            <a:ext cx="8126963" cy="615820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444869" y="1509594"/>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7" name="CuadroTexto 6"/>
          <p:cNvSpPr txBox="1"/>
          <p:nvPr/>
        </p:nvSpPr>
        <p:spPr>
          <a:xfrm>
            <a:off x="9853369" y="6389374"/>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spTree>
    <p:extLst>
      <p:ext uri="{BB962C8B-B14F-4D97-AF65-F5344CB8AC3E}">
        <p14:creationId xmlns:p14="http://schemas.microsoft.com/office/powerpoint/2010/main" val="27725652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0"/>
            <a:ext cx="12192000" cy="64807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s-AR" dirty="0">
                <a:solidFill>
                  <a:srgbClr val="FFFF00"/>
                </a:solidFill>
              </a:rPr>
              <a:t>FRESNO </a:t>
            </a:r>
            <a:r>
              <a:rPr lang="es-AR" sz="2100" dirty="0">
                <a:solidFill>
                  <a:srgbClr val="FFFF00"/>
                </a:solidFill>
              </a:rPr>
              <a:t>(Fraxinus americana) </a:t>
            </a:r>
            <a:r>
              <a:rPr lang="es-AR" sz="2200" b="1" dirty="0">
                <a:solidFill>
                  <a:srgbClr val="FFFF00"/>
                </a:solidFill>
              </a:rPr>
              <a:t>(Exótica)</a:t>
            </a:r>
          </a:p>
        </p:txBody>
      </p:sp>
      <p:pic>
        <p:nvPicPr>
          <p:cNvPr id="8194" name="Picture 2" descr="Resultado de imagen para fresno arbol"/>
          <p:cNvPicPr>
            <a:picLocks noChangeAspect="1" noChangeArrowheads="1"/>
          </p:cNvPicPr>
          <p:nvPr/>
        </p:nvPicPr>
        <p:blipFill rotWithShape="1">
          <a:blip r:embed="rId2">
            <a:extLst>
              <a:ext uri="{28A0092B-C50C-407E-A947-70E740481C1C}">
                <a14:useLocalDpi xmlns:a14="http://schemas.microsoft.com/office/drawing/2010/main" val="0"/>
              </a:ext>
            </a:extLst>
          </a:blip>
          <a:srcRect l="15365" t="14138" r="23013" b="5034"/>
          <a:stretch/>
        </p:blipFill>
        <p:spPr bwMode="auto">
          <a:xfrm>
            <a:off x="-1" y="648071"/>
            <a:ext cx="6616931" cy="6219923"/>
          </a:xfrm>
          <a:prstGeom prst="rect">
            <a:avLst/>
          </a:prstGeom>
          <a:solidFill>
            <a:schemeClr val="accent5">
              <a:lumMod val="40000"/>
              <a:lumOff val="60000"/>
            </a:schemeClr>
          </a:solidFill>
          <a:extLst/>
        </p:spPr>
      </p:pic>
      <p:pic>
        <p:nvPicPr>
          <p:cNvPr id="8196" name="Picture 4" descr="Resultado de imagen para fresno ar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507" y="3816042"/>
            <a:ext cx="3891219" cy="241611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8444869" y="1509594"/>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10" name="CuadroTexto 9"/>
          <p:cNvSpPr txBox="1"/>
          <p:nvPr/>
        </p:nvSpPr>
        <p:spPr>
          <a:xfrm>
            <a:off x="7414252" y="6290765"/>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pic>
        <p:nvPicPr>
          <p:cNvPr id="1026" name="Picture 2" descr="Fraxinus - Wikipedia, la enciclopedia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1495" y="648071"/>
            <a:ext cx="2520505" cy="311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9871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846"/>
            <a:ext cx="12192000" cy="922114"/>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es-AR" dirty="0" err="1" smtClean="0">
                <a:solidFill>
                  <a:srgbClr val="FFFF00"/>
                </a:solidFill>
              </a:rPr>
              <a:t>Braquiquito</a:t>
            </a:r>
            <a:r>
              <a:rPr lang="es-AR" dirty="0" smtClean="0">
                <a:solidFill>
                  <a:srgbClr val="FFFF00"/>
                </a:solidFill>
              </a:rPr>
              <a:t> </a:t>
            </a:r>
            <a:r>
              <a:rPr lang="es-AR" sz="2400" dirty="0">
                <a:solidFill>
                  <a:srgbClr val="FFFF00"/>
                </a:solidFill>
              </a:rPr>
              <a:t>(</a:t>
            </a:r>
            <a:r>
              <a:rPr lang="es-AR" sz="2400" dirty="0" err="1">
                <a:solidFill>
                  <a:srgbClr val="FFFF00"/>
                </a:solidFill>
              </a:rPr>
              <a:t>Brachychiton</a:t>
            </a:r>
            <a:r>
              <a:rPr lang="es-AR" sz="2400" dirty="0">
                <a:solidFill>
                  <a:srgbClr val="FFFF00"/>
                </a:solidFill>
              </a:rPr>
              <a:t> </a:t>
            </a:r>
            <a:r>
              <a:rPr lang="es-AR" sz="2400" dirty="0" err="1">
                <a:solidFill>
                  <a:srgbClr val="FFFF00"/>
                </a:solidFill>
              </a:rPr>
              <a:t>populneus</a:t>
            </a:r>
            <a:r>
              <a:rPr lang="es-AR" sz="2400" dirty="0" smtClean="0">
                <a:solidFill>
                  <a:srgbClr val="FFFF00"/>
                </a:solidFill>
              </a:rPr>
              <a:t>)(</a:t>
            </a:r>
            <a:r>
              <a:rPr lang="es-AR" sz="2400" dirty="0" err="1">
                <a:solidFill>
                  <a:srgbClr val="FFFF00"/>
                </a:solidFill>
              </a:rPr>
              <a:t>Schott</a:t>
            </a:r>
            <a:r>
              <a:rPr lang="es-AR" sz="2400" dirty="0">
                <a:solidFill>
                  <a:srgbClr val="FFFF00"/>
                </a:solidFill>
              </a:rPr>
              <a:t> &amp; </a:t>
            </a:r>
            <a:r>
              <a:rPr lang="es-AR" sz="2400" dirty="0" err="1">
                <a:solidFill>
                  <a:srgbClr val="FFFF00"/>
                </a:solidFill>
              </a:rPr>
              <a:t>Endl</a:t>
            </a:r>
            <a:r>
              <a:rPr lang="es-AR" sz="2400" dirty="0">
                <a:solidFill>
                  <a:srgbClr val="FFFF00"/>
                </a:solidFill>
              </a:rPr>
              <a:t>.) </a:t>
            </a:r>
            <a:r>
              <a:rPr lang="es-AR" sz="2400" dirty="0" err="1">
                <a:solidFill>
                  <a:srgbClr val="FFFF00"/>
                </a:solidFill>
              </a:rPr>
              <a:t>R.Br</a:t>
            </a:r>
            <a:r>
              <a:rPr lang="es-AR" sz="2400" dirty="0" smtClean="0">
                <a:solidFill>
                  <a:srgbClr val="FFFF00"/>
                </a:solidFill>
              </a:rPr>
              <a:t>. </a:t>
            </a:r>
            <a:r>
              <a:rPr lang="es-AR" sz="2400" b="1" dirty="0" smtClean="0">
                <a:solidFill>
                  <a:srgbClr val="FFFF00"/>
                </a:solidFill>
              </a:rPr>
              <a:t>(EXOTICA)</a:t>
            </a:r>
            <a:endParaRPr lang="es-AR" sz="2400" b="1" dirty="0">
              <a:solidFill>
                <a:srgbClr val="FFFF00"/>
              </a:solidFill>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11538" t="7288" r="3579" b="882"/>
          <a:stretch/>
        </p:blipFill>
        <p:spPr>
          <a:xfrm>
            <a:off x="0" y="931959"/>
            <a:ext cx="4430684" cy="5953731"/>
          </a:xfrm>
          <a:prstGeom prst="rect">
            <a:avLst/>
          </a:prstGeom>
        </p:spPr>
      </p:pic>
      <p:pic>
        <p:nvPicPr>
          <p:cNvPr id="5" name="Imagen 4"/>
          <p:cNvPicPr>
            <a:picLocks noChangeAspect="1"/>
          </p:cNvPicPr>
          <p:nvPr/>
        </p:nvPicPr>
        <p:blipFill>
          <a:blip r:embed="rId3"/>
          <a:stretch>
            <a:fillRect/>
          </a:stretch>
        </p:blipFill>
        <p:spPr>
          <a:xfrm>
            <a:off x="7631096" y="953575"/>
            <a:ext cx="4560904" cy="2861967"/>
          </a:xfrm>
          <a:prstGeom prst="rect">
            <a:avLst/>
          </a:prstGeom>
        </p:spPr>
      </p:pic>
      <p:sp>
        <p:nvSpPr>
          <p:cNvPr id="10" name="CuadroTexto 9"/>
          <p:cNvSpPr txBox="1"/>
          <p:nvPr/>
        </p:nvSpPr>
        <p:spPr>
          <a:xfrm>
            <a:off x="5502163" y="2313723"/>
            <a:ext cx="81176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FLOR</a:t>
            </a:r>
            <a:endParaRPr lang="es-AR" dirty="0">
              <a:solidFill>
                <a:srgbClr val="FFFF00"/>
              </a:solidFill>
            </a:endParaRPr>
          </a:p>
        </p:txBody>
      </p:sp>
      <p:sp>
        <p:nvSpPr>
          <p:cNvPr id="11" name="CuadroTexto 10"/>
          <p:cNvSpPr txBox="1"/>
          <p:nvPr/>
        </p:nvSpPr>
        <p:spPr>
          <a:xfrm>
            <a:off x="7966380" y="6411648"/>
            <a:ext cx="2257243" cy="3693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AR" dirty="0" smtClean="0">
                <a:solidFill>
                  <a:srgbClr val="FFFF00"/>
                </a:solidFill>
              </a:rPr>
              <a:t>FRUTO Y SEMILLAS</a:t>
            </a:r>
            <a:endParaRPr lang="es-AR" dirty="0">
              <a:solidFill>
                <a:srgbClr val="FFFF00"/>
              </a:solidFill>
            </a:endParaRPr>
          </a:p>
        </p:txBody>
      </p:sp>
      <p:pic>
        <p:nvPicPr>
          <p:cNvPr id="2052" name="Picture 4" descr="herbar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392" y="3908824"/>
            <a:ext cx="2946477" cy="22098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ómo cultivar el árbol botella (brachichito) - Agromáti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7931" y="3908824"/>
            <a:ext cx="3928636" cy="220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0622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326" y="3625"/>
            <a:ext cx="12180674" cy="713015"/>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s-AR" dirty="0" smtClean="0">
                <a:ln w="13335" cmpd="sng">
                  <a:noFill/>
                  <a:prstDash val="solid"/>
                </a:ln>
                <a:solidFill>
                  <a:srgbClr val="FFFF00"/>
                </a:solidFill>
              </a:rPr>
              <a:t>Como plantar un árbol</a:t>
            </a:r>
            <a:endParaRPr lang="es-AR" dirty="0">
              <a:ln w="13335" cmpd="sng">
                <a:noFill/>
                <a:prstDash val="solid"/>
              </a:ln>
              <a:solidFill>
                <a:srgbClr val="FFFF00"/>
              </a:solidFill>
            </a:endParaRPr>
          </a:p>
        </p:txBody>
      </p:sp>
      <p:sp>
        <p:nvSpPr>
          <p:cNvPr id="3" name="2 Marcador de contenido"/>
          <p:cNvSpPr>
            <a:spLocks noGrp="1"/>
          </p:cNvSpPr>
          <p:nvPr>
            <p:ph idx="1"/>
          </p:nvPr>
        </p:nvSpPr>
        <p:spPr>
          <a:xfrm>
            <a:off x="4767183" y="748523"/>
            <a:ext cx="4193891" cy="1012962"/>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s-AR" sz="1600" dirty="0" smtClean="0">
                <a:solidFill>
                  <a:srgbClr val="FFFF00"/>
                </a:solidFill>
              </a:rPr>
              <a:t>Cavar un hoyo del doble del tamaño del pilón del plantín, luego inundar ese agujero.</a:t>
            </a:r>
            <a:endParaRPr lang="es-AR" sz="1600" dirty="0">
              <a:solidFill>
                <a:srgbClr val="FFFF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074" y="716640"/>
            <a:ext cx="3230928" cy="25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Marcador de contenido"/>
          <p:cNvSpPr txBox="1">
            <a:spLocks/>
          </p:cNvSpPr>
          <p:nvPr/>
        </p:nvSpPr>
        <p:spPr>
          <a:xfrm>
            <a:off x="3740729" y="3135220"/>
            <a:ext cx="5128951" cy="813325"/>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0000" lnSpcReduction="20000"/>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es-AR" dirty="0">
                <a:solidFill>
                  <a:srgbClr val="FFFF00"/>
                </a:solidFill>
              </a:rPr>
              <a:t>Retirar la bolsa negra y colocar el plantín. (sin manipular demasiado las raíces) Agregarle tierra apisonando (no demasiado fuerte)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43" y="2245669"/>
            <a:ext cx="3654586" cy="274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189" y="4422371"/>
            <a:ext cx="3185810" cy="2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2 Marcador de contenido"/>
          <p:cNvSpPr txBox="1">
            <a:spLocks/>
          </p:cNvSpPr>
          <p:nvPr/>
        </p:nvSpPr>
        <p:spPr>
          <a:xfrm>
            <a:off x="4812298" y="5828761"/>
            <a:ext cx="4193891" cy="958803"/>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0" indent="0">
              <a:buNone/>
            </a:pPr>
            <a:r>
              <a:rPr lang="es-AR" sz="1600" dirty="0">
                <a:solidFill>
                  <a:srgbClr val="FFFF00"/>
                </a:solidFill>
              </a:rPr>
              <a:t>Formar un cantero para regar hasta la temporada de lluvias. (una vez por semana) </a:t>
            </a:r>
          </a:p>
        </p:txBody>
      </p:sp>
    </p:spTree>
    <p:extLst>
      <p:ext uri="{BB962C8B-B14F-4D97-AF65-F5344CB8AC3E}">
        <p14:creationId xmlns:p14="http://schemas.microsoft.com/office/powerpoint/2010/main" val="29599078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circle(in)">
                                      <p:cBhvr>
                                        <p:cTn id="15" dur="20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p:cTn id="25" dur="1000" fill="hold"/>
                                        <p:tgtEl>
                                          <p:spTgt spid="1027"/>
                                        </p:tgtEl>
                                        <p:attrNameLst>
                                          <p:attrName>ppt_w</p:attrName>
                                        </p:attrNameLst>
                                      </p:cBhvr>
                                      <p:tavLst>
                                        <p:tav tm="0">
                                          <p:val>
                                            <p:fltVal val="0"/>
                                          </p:val>
                                        </p:tav>
                                        <p:tav tm="100000">
                                          <p:val>
                                            <p:strVal val="#ppt_w"/>
                                          </p:val>
                                        </p:tav>
                                      </p:tavLst>
                                    </p:anim>
                                    <p:anim calcmode="lin" valueType="num">
                                      <p:cBhvr>
                                        <p:cTn id="26" dur="1000" fill="hold"/>
                                        <p:tgtEl>
                                          <p:spTgt spid="1027"/>
                                        </p:tgtEl>
                                        <p:attrNameLst>
                                          <p:attrName>ppt_h</p:attrName>
                                        </p:attrNameLst>
                                      </p:cBhvr>
                                      <p:tavLst>
                                        <p:tav tm="0">
                                          <p:val>
                                            <p:fltVal val="0"/>
                                          </p:val>
                                        </p:tav>
                                        <p:tav tm="100000">
                                          <p:val>
                                            <p:strVal val="#ppt_h"/>
                                          </p:val>
                                        </p:tav>
                                      </p:tavLst>
                                    </p:anim>
                                    <p:anim calcmode="lin" valueType="num">
                                      <p:cBhvr>
                                        <p:cTn id="27" dur="1000" fill="hold"/>
                                        <p:tgtEl>
                                          <p:spTgt spid="1027"/>
                                        </p:tgtEl>
                                        <p:attrNameLst>
                                          <p:attrName>style.rotation</p:attrName>
                                        </p:attrNameLst>
                                      </p:cBhvr>
                                      <p:tavLst>
                                        <p:tav tm="0">
                                          <p:val>
                                            <p:fltVal val="90"/>
                                          </p:val>
                                        </p:tav>
                                        <p:tav tm="100000">
                                          <p:val>
                                            <p:fltVal val="0"/>
                                          </p:val>
                                        </p:tav>
                                      </p:tavLst>
                                    </p:anim>
                                    <p:animEffect transition="in" filter="fade">
                                      <p:cBhvr>
                                        <p:cTn id="28" dur="10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1000" fill="hold"/>
                                        <p:tgtEl>
                                          <p:spTgt spid="1028"/>
                                        </p:tgtEl>
                                        <p:attrNameLst>
                                          <p:attrName>ppt_w</p:attrName>
                                        </p:attrNameLst>
                                      </p:cBhvr>
                                      <p:tavLst>
                                        <p:tav tm="0">
                                          <p:val>
                                            <p:fltVal val="0"/>
                                          </p:val>
                                        </p:tav>
                                        <p:tav tm="100000">
                                          <p:val>
                                            <p:strVal val="#ppt_w"/>
                                          </p:val>
                                        </p:tav>
                                      </p:tavLst>
                                    </p:anim>
                                    <p:anim calcmode="lin" valueType="num">
                                      <p:cBhvr>
                                        <p:cTn id="39" dur="1000" fill="hold"/>
                                        <p:tgtEl>
                                          <p:spTgt spid="1028"/>
                                        </p:tgtEl>
                                        <p:attrNameLst>
                                          <p:attrName>ppt_h</p:attrName>
                                        </p:attrNameLst>
                                      </p:cBhvr>
                                      <p:tavLst>
                                        <p:tav tm="0">
                                          <p:val>
                                            <p:fltVal val="0"/>
                                          </p:val>
                                        </p:tav>
                                        <p:tav tm="100000">
                                          <p:val>
                                            <p:strVal val="#ppt_h"/>
                                          </p:val>
                                        </p:tav>
                                      </p:tavLst>
                                    </p:anim>
                                    <p:anim calcmode="lin" valueType="num">
                                      <p:cBhvr>
                                        <p:cTn id="40" dur="1000" fill="hold"/>
                                        <p:tgtEl>
                                          <p:spTgt spid="1028"/>
                                        </p:tgtEl>
                                        <p:attrNameLst>
                                          <p:attrName>style.rotation</p:attrName>
                                        </p:attrNameLst>
                                      </p:cBhvr>
                                      <p:tavLst>
                                        <p:tav tm="0">
                                          <p:val>
                                            <p:fltVal val="90"/>
                                          </p:val>
                                        </p:tav>
                                        <p:tav tm="100000">
                                          <p:val>
                                            <p:fltVal val="0"/>
                                          </p:val>
                                        </p:tav>
                                      </p:tavLst>
                                    </p:anim>
                                    <p:animEffect transition="in" filter="fade">
                                      <p:cBhvr>
                                        <p:cTn id="41" dur="1000"/>
                                        <p:tgtEl>
                                          <p:spTgt spid="102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192000" cy="1163782"/>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s-AR" dirty="0" smtClean="0">
                <a:solidFill>
                  <a:srgbClr val="FFFF00"/>
                </a:solidFill>
              </a:rPr>
              <a:t>Método para lograr que las raíces adquieran mayor profundidad</a:t>
            </a:r>
            <a:endParaRPr lang="es-AR" dirty="0">
              <a:solidFill>
                <a:srgbClr val="FFFF00"/>
              </a:solidFill>
            </a:endParaRPr>
          </a:p>
        </p:txBody>
      </p:sp>
      <p:pic>
        <p:nvPicPr>
          <p:cNvPr id="2050" name="Picture 2" descr="Fundación Azul Ambientalistas on Twitter: &quot;#ÁrbolUrbano #Árboles 🌳🌳🌳  https://t.co/vtocCqRVVh&quot; / Twitter"/>
          <p:cNvPicPr>
            <a:picLocks noChangeAspect="1" noChangeArrowheads="1"/>
          </p:cNvPicPr>
          <p:nvPr/>
        </p:nvPicPr>
        <p:blipFill rotWithShape="1">
          <a:blip r:embed="rId2">
            <a:extLst>
              <a:ext uri="{28A0092B-C50C-407E-A947-70E740481C1C}">
                <a14:useLocalDpi xmlns:a14="http://schemas.microsoft.com/office/drawing/2010/main" val="0"/>
              </a:ext>
            </a:extLst>
          </a:blip>
          <a:srcRect t="18313"/>
          <a:stretch/>
        </p:blipFill>
        <p:spPr bwMode="auto">
          <a:xfrm>
            <a:off x="5548973" y="1159273"/>
            <a:ext cx="6643027" cy="58063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ROGRAMAS RSE 2016\ARBOLES NATIVOS\IMG-20190621-WA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63782"/>
            <a:ext cx="8902932" cy="5694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undación Azul Ambientalistas on Twitter: &quot;#ÁrbolUrbano #Árboles 🌳🌳🌳  https://t.co/vtocCqRVVh&quot; / Twitter"/>
          <p:cNvPicPr>
            <a:picLocks noChangeAspect="1" noChangeArrowheads="1"/>
          </p:cNvPicPr>
          <p:nvPr/>
        </p:nvPicPr>
        <p:blipFill rotWithShape="1">
          <a:blip r:embed="rId2">
            <a:extLst>
              <a:ext uri="{28A0092B-C50C-407E-A947-70E740481C1C}">
                <a14:useLocalDpi xmlns:a14="http://schemas.microsoft.com/office/drawing/2010/main" val="0"/>
              </a:ext>
            </a:extLst>
          </a:blip>
          <a:srcRect l="67312" t="66638" b="1890"/>
          <a:stretch/>
        </p:blipFill>
        <p:spPr bwMode="auto">
          <a:xfrm>
            <a:off x="8902931" y="4157903"/>
            <a:ext cx="3289069" cy="270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03512" y="1268760"/>
            <a:ext cx="8784976" cy="706090"/>
          </a:xfrm>
          <a:effectLst>
            <a:glow rad="139700">
              <a:schemeClr val="accent2">
                <a:satMod val="175000"/>
                <a:alpha val="40000"/>
              </a:schemeClr>
            </a:glow>
          </a:effectLst>
        </p:spPr>
        <p:txBody>
          <a:bodyPr>
            <a:noAutofit/>
          </a:bodyPr>
          <a:lstStyle/>
          <a:p>
            <a:pPr algn="ctr"/>
            <a:r>
              <a:rPr lang="es-AR" sz="6000" dirty="0">
                <a:solidFill>
                  <a:schemeClr val="accent2">
                    <a:lumMod val="60000"/>
                    <a:lumOff val="40000"/>
                  </a:schemeClr>
                </a:solidFill>
              </a:rPr>
              <a:t>MUCHAS GRACIAS</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755" y="2529302"/>
            <a:ext cx="3212832" cy="1885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8601" y="2529302"/>
            <a:ext cx="3267971" cy="1837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6" name="Picture 2" descr="Día mundial del medio ambiente – B Green"/>
          <p:cNvPicPr>
            <a:picLocks noChangeAspect="1" noChangeArrowheads="1"/>
          </p:cNvPicPr>
          <p:nvPr/>
        </p:nvPicPr>
        <p:blipFill rotWithShape="1">
          <a:blip r:embed="rId4">
            <a:extLst>
              <a:ext uri="{28A0092B-C50C-407E-A947-70E740481C1C}">
                <a14:useLocalDpi xmlns:a14="http://schemas.microsoft.com/office/drawing/2010/main" val="0"/>
              </a:ext>
            </a:extLst>
          </a:blip>
          <a:srcRect l="21215" t="6431" r="19856" b="7280"/>
          <a:stretch/>
        </p:blipFill>
        <p:spPr bwMode="auto">
          <a:xfrm>
            <a:off x="4075220" y="2417796"/>
            <a:ext cx="3769568" cy="3679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433306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 calcmode="lin" valueType="num">
                                      <p:cBhvr>
                                        <p:cTn id="22" dur="500" fill="hold"/>
                                        <p:tgtEl>
                                          <p:spTgt spid="11266"/>
                                        </p:tgtEl>
                                        <p:attrNameLst>
                                          <p:attrName>ppt_w</p:attrName>
                                        </p:attrNameLst>
                                      </p:cBhvr>
                                      <p:tavLst>
                                        <p:tav tm="0">
                                          <p:val>
                                            <p:fltVal val="0"/>
                                          </p:val>
                                        </p:tav>
                                        <p:tav tm="100000">
                                          <p:val>
                                            <p:strVal val="#ppt_w"/>
                                          </p:val>
                                        </p:tav>
                                      </p:tavLst>
                                    </p:anim>
                                    <p:anim calcmode="lin" valueType="num">
                                      <p:cBhvr>
                                        <p:cTn id="23" dur="500" fill="hold"/>
                                        <p:tgtEl>
                                          <p:spTgt spid="11266"/>
                                        </p:tgtEl>
                                        <p:attrNameLst>
                                          <p:attrName>ppt_h</p:attrName>
                                        </p:attrNameLst>
                                      </p:cBhvr>
                                      <p:tavLst>
                                        <p:tav tm="0">
                                          <p:val>
                                            <p:fltVal val="0"/>
                                          </p:val>
                                        </p:tav>
                                        <p:tav tm="100000">
                                          <p:val>
                                            <p:strVal val="#ppt_h"/>
                                          </p:val>
                                        </p:tav>
                                      </p:tavLst>
                                    </p:anim>
                                    <p:animEffect transition="in" filter="fade">
                                      <p:cBhvr>
                                        <p:cTn id="2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1954"/>
            <a:ext cx="4380807" cy="1256519"/>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lstStyle/>
          <a:p>
            <a:pPr algn="ctr"/>
            <a:r>
              <a:rPr lang="es-ES" dirty="0" smtClean="0">
                <a:solidFill>
                  <a:srgbClr val="FFFF00"/>
                </a:solidFill>
              </a:rPr>
              <a:t>COMPROMISO </a:t>
            </a:r>
            <a:br>
              <a:rPr lang="es-ES" dirty="0" smtClean="0">
                <a:solidFill>
                  <a:srgbClr val="FFFF00"/>
                </a:solidFill>
              </a:rPr>
            </a:br>
            <a:r>
              <a:rPr lang="es-ES" dirty="0" smtClean="0">
                <a:solidFill>
                  <a:srgbClr val="FFFF00"/>
                </a:solidFill>
              </a:rPr>
              <a:t>MUNDIAL</a:t>
            </a:r>
            <a:endParaRPr lang="es-AR" dirty="0">
              <a:solidFill>
                <a:srgbClr val="FFFF00"/>
              </a:solidFill>
            </a:endParaRPr>
          </a:p>
        </p:txBody>
      </p:sp>
      <p:sp>
        <p:nvSpPr>
          <p:cNvPr id="3" name="Marcador de contenido 2"/>
          <p:cNvSpPr>
            <a:spLocks noGrp="1"/>
          </p:cNvSpPr>
          <p:nvPr>
            <p:ph idx="1"/>
          </p:nvPr>
        </p:nvSpPr>
        <p:spPr>
          <a:xfrm>
            <a:off x="8608290" y="28020"/>
            <a:ext cx="3511666" cy="2257980"/>
          </a:xfrm>
          <a:solidFill>
            <a:schemeClr val="accent4">
              <a:lumMod val="75000"/>
            </a:schemeClr>
          </a:solidFill>
          <a:ln>
            <a:solidFill>
              <a:schemeClr val="accent2"/>
            </a:solidFill>
          </a:ln>
        </p:spPr>
        <p:style>
          <a:lnRef idx="2">
            <a:schemeClr val="accent3"/>
          </a:lnRef>
          <a:fillRef idx="1">
            <a:schemeClr val="lt1"/>
          </a:fillRef>
          <a:effectRef idx="0">
            <a:schemeClr val="accent3"/>
          </a:effectRef>
          <a:fontRef idx="minor">
            <a:schemeClr val="dk1"/>
          </a:fontRef>
        </p:style>
        <p:txBody>
          <a:bodyPr>
            <a:normAutofit/>
          </a:bodyPr>
          <a:lstStyle/>
          <a:p>
            <a:pPr marL="0" indent="0" algn="just">
              <a:buNone/>
            </a:pPr>
            <a:r>
              <a:rPr lang="es-AR" sz="1400" dirty="0">
                <a:solidFill>
                  <a:srgbClr val="FFFF00"/>
                </a:solidFill>
              </a:rPr>
              <a:t>L</a:t>
            </a:r>
            <a:r>
              <a:rPr lang="es-AR" sz="1400" dirty="0" smtClean="0">
                <a:solidFill>
                  <a:srgbClr val="FFFF00"/>
                </a:solidFill>
              </a:rPr>
              <a:t>os </a:t>
            </a:r>
            <a:r>
              <a:rPr lang="es-AR" sz="1400" dirty="0">
                <a:solidFill>
                  <a:srgbClr val="FFFF00"/>
                </a:solidFill>
              </a:rPr>
              <a:t>Objetivos de Desarrollo Sostenible (ODS) se gestaron en la Conferencia de las Naciones Unidas sobre el Desarrollo Sostenible, celebrada en Río de Janeiro en 2012. El propósito era crear un conjunto de objetivos mundiales relacionados con los desafíos ambientales, políticos y económicos con que se enfrenta nuestro mundo</a:t>
            </a:r>
          </a:p>
        </p:txBody>
      </p:sp>
      <p:pic>
        <p:nvPicPr>
          <p:cNvPr id="4" name="Imagen 3"/>
          <p:cNvPicPr>
            <a:picLocks noChangeAspect="1"/>
          </p:cNvPicPr>
          <p:nvPr/>
        </p:nvPicPr>
        <p:blipFill>
          <a:blip r:embed="rId2" cstate="print"/>
          <a:stretch>
            <a:fillRect/>
          </a:stretch>
        </p:blipFill>
        <p:spPr>
          <a:xfrm>
            <a:off x="600025" y="112047"/>
            <a:ext cx="9749319" cy="6745954"/>
          </a:xfrm>
          <a:prstGeom prst="rect">
            <a:avLst/>
          </a:prstGeom>
        </p:spPr>
      </p:pic>
      <p:sp>
        <p:nvSpPr>
          <p:cNvPr id="5" name="Elipse 4"/>
          <p:cNvSpPr/>
          <p:nvPr/>
        </p:nvSpPr>
        <p:spPr>
          <a:xfrm>
            <a:off x="4105086" y="5054139"/>
            <a:ext cx="1181108" cy="111390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Elipse 5"/>
          <p:cNvSpPr/>
          <p:nvPr/>
        </p:nvSpPr>
        <p:spPr>
          <a:xfrm>
            <a:off x="6956351" y="5054139"/>
            <a:ext cx="1181108" cy="111390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925171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9102" y="204972"/>
            <a:ext cx="8229600" cy="792555"/>
          </a:xfrm>
        </p:spPr>
        <p:txBody>
          <a:bodyPr/>
          <a:lstStyle/>
          <a:p>
            <a:pPr marL="0" indent="0">
              <a:buNone/>
            </a:pPr>
            <a:r>
              <a:rPr lang="es-ES" dirty="0" smtClean="0">
                <a:solidFill>
                  <a:srgbClr val="FFFF00"/>
                </a:solidFill>
              </a:rPr>
              <a:t>Objetivos Desarrollo Sostenible:   </a:t>
            </a:r>
            <a:r>
              <a:rPr lang="es-ES" b="1" dirty="0" smtClean="0">
                <a:solidFill>
                  <a:srgbClr val="FFFF00"/>
                </a:solidFill>
              </a:rPr>
              <a:t>ODS </a:t>
            </a:r>
            <a:r>
              <a:rPr lang="es-ES" b="1" dirty="0">
                <a:solidFill>
                  <a:srgbClr val="FFFF00"/>
                </a:solidFill>
              </a:rPr>
              <a:t>13 “Acción por el Clima”</a:t>
            </a:r>
            <a:endParaRPr lang="es-AR" b="1" dirty="0">
              <a:solidFill>
                <a:srgbClr val="FFFF00"/>
              </a:solidFill>
            </a:endParaRPr>
          </a:p>
        </p:txBody>
      </p:sp>
      <p:sp>
        <p:nvSpPr>
          <p:cNvPr id="4" name="CuadroTexto 3"/>
          <p:cNvSpPr txBox="1"/>
          <p:nvPr/>
        </p:nvSpPr>
        <p:spPr>
          <a:xfrm>
            <a:off x="129102" y="997527"/>
            <a:ext cx="7260913" cy="5539978"/>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r>
              <a:rPr lang="es-AR" sz="2400" dirty="0" smtClean="0">
                <a:solidFill>
                  <a:srgbClr val="FFFF00"/>
                </a:solidFill>
              </a:rPr>
              <a:t>   Al </a:t>
            </a:r>
            <a:r>
              <a:rPr lang="es-AR" sz="2400" dirty="0">
                <a:solidFill>
                  <a:srgbClr val="FFFF00"/>
                </a:solidFill>
              </a:rPr>
              <a:t>2017, los humanos han causado aproximadamente un calentamiento global de 1°C por encima de los niveles preindustriales</a:t>
            </a:r>
            <a:r>
              <a:rPr lang="es-AR" sz="2400" dirty="0" smtClean="0">
                <a:solidFill>
                  <a:srgbClr val="FFFF00"/>
                </a:solidFill>
              </a:rPr>
              <a:t>.</a:t>
            </a:r>
          </a:p>
          <a:p>
            <a:pPr marL="285750" indent="-285750"/>
            <a:endParaRPr lang="es-AR" sz="2400" dirty="0">
              <a:solidFill>
                <a:srgbClr val="FFFF00"/>
              </a:solidFill>
            </a:endParaRPr>
          </a:p>
          <a:p>
            <a:pPr marL="285750" indent="-285750"/>
            <a:r>
              <a:rPr lang="es-AR" sz="2400" dirty="0" smtClean="0">
                <a:solidFill>
                  <a:srgbClr val="FFFF00"/>
                </a:solidFill>
              </a:rPr>
              <a:t>   A </a:t>
            </a:r>
            <a:r>
              <a:rPr lang="es-AR" sz="2400" dirty="0">
                <a:solidFill>
                  <a:srgbClr val="FFFF00"/>
                </a:solidFill>
              </a:rPr>
              <a:t>nivel mundial, el nivel del mar promedio aumentó 20 cm desde 1880, y se proyecta que aumentará otros 30-122 cm para 2100</a:t>
            </a:r>
            <a:r>
              <a:rPr lang="es-AR" sz="2400" dirty="0" smtClean="0">
                <a:solidFill>
                  <a:srgbClr val="FFFF00"/>
                </a:solidFill>
              </a:rPr>
              <a:t>.</a:t>
            </a:r>
          </a:p>
          <a:p>
            <a:pPr marL="285750" indent="-285750"/>
            <a:endParaRPr lang="es-AR" sz="2400" dirty="0">
              <a:solidFill>
                <a:srgbClr val="FFFF00"/>
              </a:solidFill>
            </a:endParaRPr>
          </a:p>
          <a:p>
            <a:pPr marL="285750" indent="-285750"/>
            <a:endParaRPr lang="es-AR" sz="2400" dirty="0">
              <a:solidFill>
                <a:srgbClr val="FFFF00"/>
              </a:solidFill>
            </a:endParaRPr>
          </a:p>
          <a:p>
            <a:pPr marL="285750" indent="-285750" algn="just"/>
            <a:r>
              <a:rPr lang="es-AR" sz="2400" b="1" dirty="0" smtClean="0">
                <a:solidFill>
                  <a:srgbClr val="FFFF00"/>
                </a:solidFill>
              </a:rPr>
              <a:t>   Para </a:t>
            </a:r>
            <a:r>
              <a:rPr lang="es-AR" sz="2400" b="1" dirty="0">
                <a:solidFill>
                  <a:srgbClr val="FFFF00"/>
                </a:solidFill>
              </a:rPr>
              <a:t>limitar el calentamiento a 1,5°C, </a:t>
            </a:r>
            <a:r>
              <a:rPr lang="es-AR" sz="2400" b="1" dirty="0" smtClean="0">
                <a:solidFill>
                  <a:srgbClr val="FFFF00"/>
                </a:solidFill>
              </a:rPr>
              <a:t>las</a:t>
            </a:r>
          </a:p>
          <a:p>
            <a:pPr marL="285750" indent="-285750" algn="just"/>
            <a:r>
              <a:rPr lang="es-AR" sz="2400" b="1" dirty="0" smtClean="0">
                <a:solidFill>
                  <a:srgbClr val="FFFF00"/>
                </a:solidFill>
              </a:rPr>
              <a:t>   emisiones </a:t>
            </a:r>
            <a:r>
              <a:rPr lang="es-AR" sz="2400" b="1" dirty="0">
                <a:solidFill>
                  <a:srgbClr val="FFFF00"/>
                </a:solidFill>
              </a:rPr>
              <a:t>mundiales de CO2 deben disminuir </a:t>
            </a:r>
            <a:r>
              <a:rPr lang="es-AR" sz="2400" b="1" dirty="0" smtClean="0">
                <a:solidFill>
                  <a:srgbClr val="FFFF00"/>
                </a:solidFill>
              </a:rPr>
              <a:t>en un </a:t>
            </a:r>
            <a:r>
              <a:rPr lang="es-AR" sz="2400" b="1" dirty="0">
                <a:solidFill>
                  <a:srgbClr val="FFFF00"/>
                </a:solidFill>
              </a:rPr>
              <a:t>45% entre 2010 y 2030, y alcanzar el </a:t>
            </a:r>
            <a:r>
              <a:rPr lang="es-AR" sz="2400" b="1" dirty="0" smtClean="0">
                <a:solidFill>
                  <a:srgbClr val="FFFF00"/>
                </a:solidFill>
              </a:rPr>
              <a:t>cero alrededor </a:t>
            </a:r>
            <a:r>
              <a:rPr lang="es-AR" sz="2400" b="1" dirty="0">
                <a:solidFill>
                  <a:srgbClr val="FFFF00"/>
                </a:solidFill>
              </a:rPr>
              <a:t>de 2050.</a:t>
            </a:r>
          </a:p>
          <a:p>
            <a:pPr marL="285750" indent="-285750">
              <a:buFont typeface="Arial" panose="020B0604020202020204" pitchFamily="34" charset="0"/>
              <a:buChar char="•"/>
            </a:pPr>
            <a:endParaRPr lang="es-AR" dirty="0">
              <a:solidFill>
                <a:srgbClr val="FFFF00"/>
              </a:solidFill>
            </a:endParaRPr>
          </a:p>
        </p:txBody>
      </p:sp>
      <p:pic>
        <p:nvPicPr>
          <p:cNvPr id="5" name="Imagen 4"/>
          <p:cNvPicPr>
            <a:picLocks noChangeAspect="1"/>
          </p:cNvPicPr>
          <p:nvPr/>
        </p:nvPicPr>
        <p:blipFill>
          <a:blip r:embed="rId2" cstate="print"/>
          <a:stretch>
            <a:fillRect/>
          </a:stretch>
        </p:blipFill>
        <p:spPr>
          <a:xfrm>
            <a:off x="9396955" y="0"/>
            <a:ext cx="2527069" cy="2527069"/>
          </a:xfrm>
          <a:prstGeom prst="rect">
            <a:avLst/>
          </a:prstGeom>
        </p:spPr>
      </p:pic>
      <p:pic>
        <p:nvPicPr>
          <p:cNvPr id="6" name="Imagen 5"/>
          <p:cNvPicPr>
            <a:picLocks noChangeAspect="1"/>
          </p:cNvPicPr>
          <p:nvPr/>
        </p:nvPicPr>
        <p:blipFill rotWithShape="1">
          <a:blip r:embed="rId3"/>
          <a:srcRect l="18929" r="17357"/>
          <a:stretch/>
        </p:blipFill>
        <p:spPr>
          <a:xfrm>
            <a:off x="8653550" y="2821813"/>
            <a:ext cx="2792582" cy="36243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709741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7360" y="69350"/>
            <a:ext cx="9229679" cy="994680"/>
          </a:xfrm>
        </p:spPr>
        <p:txBody>
          <a:bodyPr/>
          <a:lstStyle/>
          <a:p>
            <a:pPr marL="0" indent="0">
              <a:buNone/>
            </a:pPr>
            <a:r>
              <a:rPr lang="es-AR" dirty="0" smtClean="0">
                <a:solidFill>
                  <a:srgbClr val="FFFF00"/>
                </a:solidFill>
              </a:rPr>
              <a:t>Objetivos </a:t>
            </a:r>
            <a:r>
              <a:rPr lang="es-AR" dirty="0">
                <a:solidFill>
                  <a:srgbClr val="FFFF00"/>
                </a:solidFill>
              </a:rPr>
              <a:t>Desarrollo </a:t>
            </a:r>
            <a:r>
              <a:rPr lang="es-AR" dirty="0" smtClean="0">
                <a:solidFill>
                  <a:srgbClr val="FFFF00"/>
                </a:solidFill>
              </a:rPr>
              <a:t>Sostenible:   </a:t>
            </a:r>
            <a:r>
              <a:rPr lang="es-AR" b="1" dirty="0" smtClean="0">
                <a:solidFill>
                  <a:srgbClr val="FFFF00"/>
                </a:solidFill>
              </a:rPr>
              <a:t>ODS </a:t>
            </a:r>
            <a:r>
              <a:rPr lang="es-AR" b="1" dirty="0">
                <a:solidFill>
                  <a:srgbClr val="FFFF00"/>
                </a:solidFill>
              </a:rPr>
              <a:t>15 “Vida de Ecosistemas Terrestres” </a:t>
            </a:r>
          </a:p>
          <a:p>
            <a:pPr marL="0" indent="0">
              <a:buNone/>
            </a:pPr>
            <a:endParaRPr lang="es-AR" dirty="0">
              <a:solidFill>
                <a:srgbClr val="FFFF00"/>
              </a:solidFill>
            </a:endParaRPr>
          </a:p>
          <a:p>
            <a:endParaRPr lang="es-AR" dirty="0">
              <a:solidFill>
                <a:srgbClr val="FFFF00"/>
              </a:solidFill>
            </a:endParaRPr>
          </a:p>
        </p:txBody>
      </p:sp>
      <p:pic>
        <p:nvPicPr>
          <p:cNvPr id="4" name="Imagen 3"/>
          <p:cNvPicPr>
            <a:picLocks noChangeAspect="1"/>
          </p:cNvPicPr>
          <p:nvPr/>
        </p:nvPicPr>
        <p:blipFill>
          <a:blip r:embed="rId2" cstate="print"/>
          <a:stretch>
            <a:fillRect/>
          </a:stretch>
        </p:blipFill>
        <p:spPr>
          <a:xfrm>
            <a:off x="9337039" y="0"/>
            <a:ext cx="2626822" cy="2626822"/>
          </a:xfrm>
          <a:prstGeom prst="rect">
            <a:avLst/>
          </a:prstGeom>
        </p:spPr>
      </p:pic>
      <p:graphicFrame>
        <p:nvGraphicFramePr>
          <p:cNvPr id="2" name="Diagrama 1"/>
          <p:cNvGraphicFramePr/>
          <p:nvPr>
            <p:extLst>
              <p:ext uri="{D42A27DB-BD31-4B8C-83A1-F6EECF244321}">
                <p14:modId xmlns:p14="http://schemas.microsoft.com/office/powerpoint/2010/main" val="2908140628"/>
              </p:ext>
            </p:extLst>
          </p:nvPr>
        </p:nvGraphicFramePr>
        <p:xfrm>
          <a:off x="-390698" y="566690"/>
          <a:ext cx="9268691" cy="6152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a:srcRect l="18929" r="17357"/>
          <a:stretch/>
        </p:blipFill>
        <p:spPr>
          <a:xfrm>
            <a:off x="9104777" y="3059084"/>
            <a:ext cx="2641107" cy="34278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912700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05947" y="3248824"/>
            <a:ext cx="1918592" cy="898123"/>
          </a:xfr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s-AR" dirty="0" smtClean="0">
                <a:solidFill>
                  <a:srgbClr val="FFFF00"/>
                </a:solidFill>
              </a:rPr>
              <a:t>Productores tabacaleros</a:t>
            </a:r>
          </a:p>
          <a:p>
            <a:pPr marL="0" indent="0" algn="ctr">
              <a:buNone/>
            </a:pPr>
            <a:endParaRPr lang="es-AR" sz="1800" dirty="0">
              <a:solidFill>
                <a:srgbClr val="FFFF00"/>
              </a:solidFill>
            </a:endParaRPr>
          </a:p>
          <a:p>
            <a:pPr marL="0" indent="0" algn="ctr">
              <a:buNone/>
            </a:pPr>
            <a:endParaRPr lang="es-AR" dirty="0">
              <a:solidFill>
                <a:srgbClr val="FFFF00"/>
              </a:solidFill>
            </a:endParaRPr>
          </a:p>
        </p:txBody>
      </p:sp>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8399" t="4413" r="9021" b="9478"/>
          <a:stretch/>
        </p:blipFill>
        <p:spPr>
          <a:xfrm>
            <a:off x="3750906" y="24733"/>
            <a:ext cx="8441094" cy="6833267"/>
          </a:xfrm>
          <a:prstGeom prst="rect">
            <a:avLst/>
          </a:prstGeom>
        </p:spPr>
      </p:pic>
      <p:sp>
        <p:nvSpPr>
          <p:cNvPr id="7" name="2 Marcador de contenido"/>
          <p:cNvSpPr txBox="1">
            <a:spLocks/>
          </p:cNvSpPr>
          <p:nvPr/>
        </p:nvSpPr>
        <p:spPr>
          <a:xfrm>
            <a:off x="715893" y="5064484"/>
            <a:ext cx="2244436" cy="1422932"/>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s-AR" dirty="0" smtClean="0">
                <a:solidFill>
                  <a:srgbClr val="FFFF00"/>
                </a:solidFill>
              </a:rPr>
              <a:t>Escuelas de las localidades de producción tabacalera.</a:t>
            </a:r>
          </a:p>
          <a:p>
            <a:pPr marL="0" indent="0" algn="ctr">
              <a:buFont typeface="Wingdings 3" charset="2"/>
              <a:buNone/>
            </a:pPr>
            <a:endParaRPr lang="es-AR" sz="1800" dirty="0" smtClean="0">
              <a:solidFill>
                <a:srgbClr val="FFFF00"/>
              </a:solidFill>
            </a:endParaRPr>
          </a:p>
          <a:p>
            <a:pPr marL="0" indent="0" algn="ctr">
              <a:buFont typeface="Wingdings 3" charset="2"/>
              <a:buNone/>
            </a:pPr>
            <a:endParaRPr lang="es-AR" dirty="0">
              <a:solidFill>
                <a:srgbClr val="FFFF00"/>
              </a:solidFill>
            </a:endParaRPr>
          </a:p>
        </p:txBody>
      </p:sp>
      <p:sp>
        <p:nvSpPr>
          <p:cNvPr id="8" name="2 Marcador de contenido"/>
          <p:cNvSpPr txBox="1">
            <a:spLocks/>
          </p:cNvSpPr>
          <p:nvPr/>
        </p:nvSpPr>
        <p:spPr>
          <a:xfrm>
            <a:off x="733079" y="1262339"/>
            <a:ext cx="2064328" cy="1188720"/>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s-AR" dirty="0" smtClean="0">
                <a:solidFill>
                  <a:srgbClr val="FFFF00"/>
                </a:solidFill>
              </a:rPr>
              <a:t>Municipios de las localidades tabacaleras.</a:t>
            </a:r>
          </a:p>
          <a:p>
            <a:pPr marL="0" indent="0" algn="ctr">
              <a:buFont typeface="Wingdings 3" charset="2"/>
              <a:buNone/>
            </a:pPr>
            <a:endParaRPr lang="es-AR" sz="1800" dirty="0" smtClean="0">
              <a:solidFill>
                <a:srgbClr val="FFFF00"/>
              </a:solidFill>
            </a:endParaRPr>
          </a:p>
          <a:p>
            <a:pPr marL="0" indent="0" algn="ctr">
              <a:buFont typeface="Wingdings 3" charset="2"/>
              <a:buNone/>
            </a:pPr>
            <a:endParaRPr lang="es-AR" dirty="0">
              <a:solidFill>
                <a:srgbClr val="FFFF00"/>
              </a:solidFill>
            </a:endParaRPr>
          </a:p>
        </p:txBody>
      </p:sp>
      <p:sp>
        <p:nvSpPr>
          <p:cNvPr id="10" name="Elipse 9"/>
          <p:cNvSpPr/>
          <p:nvPr/>
        </p:nvSpPr>
        <p:spPr>
          <a:xfrm rot="20186728">
            <a:off x="7053943" y="1724459"/>
            <a:ext cx="2537926" cy="525483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5904567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96545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lipse 1"/>
          <p:cNvSpPr/>
          <p:nvPr/>
        </p:nvSpPr>
        <p:spPr>
          <a:xfrm>
            <a:off x="182879" y="731520"/>
            <a:ext cx="1288473" cy="159604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Elipse 3"/>
          <p:cNvSpPr/>
          <p:nvPr/>
        </p:nvSpPr>
        <p:spPr>
          <a:xfrm>
            <a:off x="3161606" y="1898072"/>
            <a:ext cx="1288473" cy="159604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5026782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Llamada rectangular"/>
          <p:cNvSpPr/>
          <p:nvPr/>
        </p:nvSpPr>
        <p:spPr>
          <a:xfrm>
            <a:off x="7651101" y="83975"/>
            <a:ext cx="4438261" cy="6652727"/>
          </a:xfrm>
          <a:prstGeom prst="rect">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s-AR" dirty="0">
                <a:solidFill>
                  <a:srgbClr val="FFFF00"/>
                </a:solidFill>
              </a:rPr>
              <a:t> </a:t>
            </a:r>
            <a:r>
              <a:rPr lang="es-AR" sz="2000" dirty="0" smtClean="0">
                <a:solidFill>
                  <a:srgbClr val="FFFF00"/>
                </a:solidFill>
              </a:rPr>
              <a:t>YUNGAS</a:t>
            </a:r>
            <a:r>
              <a:rPr lang="es-AR" sz="2000" dirty="0">
                <a:solidFill>
                  <a:srgbClr val="FFFF00"/>
                </a:solidFill>
              </a:rPr>
              <a:t>: </a:t>
            </a:r>
          </a:p>
          <a:p>
            <a:pPr algn="just"/>
            <a:r>
              <a:rPr lang="es-AR" sz="2000" dirty="0">
                <a:solidFill>
                  <a:srgbClr val="FFFF00"/>
                </a:solidFill>
              </a:rPr>
              <a:t> </a:t>
            </a:r>
          </a:p>
          <a:p>
            <a:pPr marL="285750" indent="-285750" algn="just">
              <a:buFont typeface="Arial" pitchFamily="34" charset="0"/>
              <a:buChar char="•"/>
            </a:pPr>
            <a:r>
              <a:rPr lang="es-AR" sz="2000" dirty="0">
                <a:solidFill>
                  <a:srgbClr val="FFFF00"/>
                </a:solidFill>
              </a:rPr>
              <a:t>Regiones  de bosque andino y selva de montaña, a lo largo del flanco oriental de los Andes centrales.</a:t>
            </a:r>
          </a:p>
          <a:p>
            <a:pPr algn="just"/>
            <a:endParaRPr lang="es-AR" sz="2000" dirty="0">
              <a:solidFill>
                <a:srgbClr val="FFFF00"/>
              </a:solidFill>
            </a:endParaRPr>
          </a:p>
          <a:p>
            <a:pPr marL="285750" indent="-285750" algn="just">
              <a:buFont typeface="Arial" pitchFamily="34" charset="0"/>
              <a:buChar char="•"/>
            </a:pPr>
            <a:r>
              <a:rPr lang="es-AR" sz="2000" dirty="0">
                <a:solidFill>
                  <a:srgbClr val="FFFF00"/>
                </a:solidFill>
              </a:rPr>
              <a:t>El bioma de yungas es fundamental para el equilibrio ecológico de gran parte de Sudamérica ya que por una parte sus selvas sirven de "corredor" latitudinal para el flujo de especies animales.</a:t>
            </a:r>
          </a:p>
          <a:p>
            <a:pPr algn="just"/>
            <a:endParaRPr lang="es-AR" sz="2000" dirty="0">
              <a:solidFill>
                <a:srgbClr val="FFFF00"/>
              </a:solidFill>
            </a:endParaRPr>
          </a:p>
          <a:p>
            <a:pPr marL="285750" indent="-285750" algn="just">
              <a:buFont typeface="Arial" pitchFamily="34" charset="0"/>
              <a:buChar char="•"/>
            </a:pPr>
            <a:r>
              <a:rPr lang="es-AR" sz="2000" dirty="0">
                <a:solidFill>
                  <a:srgbClr val="FFFF00"/>
                </a:solidFill>
              </a:rPr>
              <a:t>Se considera desde una altitud de 300 o 600 m s. n. m. hasta los 3000 o 3800 m s.</a:t>
            </a:r>
          </a:p>
        </p:txBody>
      </p:sp>
      <p:pic>
        <p:nvPicPr>
          <p:cNvPr id="7170" name="Picture 2" descr="Mapa de la provincia biogeográfica de las Yungas en Argentina.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49" y="0"/>
            <a:ext cx="5573420" cy="685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012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968</TotalTime>
  <Words>627</Words>
  <Application>Microsoft Office PowerPoint</Application>
  <PresentationFormat>Panorámica</PresentationFormat>
  <Paragraphs>78</Paragraphs>
  <Slides>26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Century Gothic</vt:lpstr>
      <vt:lpstr>Wingdings 3</vt:lpstr>
      <vt:lpstr>Ion</vt:lpstr>
      <vt:lpstr>Presentación de PowerPoint</vt:lpstr>
      <vt:lpstr>Presentación de PowerPoint</vt:lpstr>
      <vt:lpstr>COMPROMISO  MUNDIAL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¿QUE ES LA FORESTACION?</vt:lpstr>
      <vt:lpstr>Presentación de PowerPoint</vt:lpstr>
      <vt:lpstr>ESPECIES PRODUCIDAS EN EL VIVERO DEL PROGRAMA</vt:lpstr>
      <vt:lpstr>MOLLE  (Schinus areira L.)   (Nativa)</vt:lpstr>
      <vt:lpstr>JACARANDÁ (Jacaranda mimosifolia D. Don)  (Nativa)</vt:lpstr>
      <vt:lpstr>LAPACHO ROSADO  (Handroanthus impetiginosus Mart. Ex DC. Standl.)      (Nativa) </vt:lpstr>
      <vt:lpstr>SAUCE LLORÓN (Salix  Babylonica L.) (Nativa)</vt:lpstr>
      <vt:lpstr>PACARÁ o TIMBÓ  (Enterolobium contortisiliquum  Vell. Morong) (Nativa)</vt:lpstr>
      <vt:lpstr>Palo Borracho Rosado (Ceiba Speciosa) (A.St.-Hil.) Ravenna, 1998</vt:lpstr>
      <vt:lpstr>Jabonero de la China (Koelreuteria paniculata) Laxm. </vt:lpstr>
      <vt:lpstr>Presentación de PowerPoint</vt:lpstr>
      <vt:lpstr>Braquiquito (Brachychiton populneus)(Schott &amp; Endl.) R.Br. (EXOTICA)</vt:lpstr>
      <vt:lpstr>Como plantar un árbol</vt:lpstr>
      <vt:lpstr>Método para lograr que las raíces adquieran mayor profundidad</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prensa</dc:creator>
  <cp:lastModifiedBy>Usuario</cp:lastModifiedBy>
  <cp:revision>40</cp:revision>
  <dcterms:created xsi:type="dcterms:W3CDTF">2022-05-11T11:44:29Z</dcterms:created>
  <dcterms:modified xsi:type="dcterms:W3CDTF">2022-05-23T18:53:10Z</dcterms:modified>
</cp:coreProperties>
</file>