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14"/>
  </p:notesMasterIdLst>
  <p:sldIdLst>
    <p:sldId id="256" r:id="rId2"/>
    <p:sldId id="258" r:id="rId3"/>
    <p:sldId id="260" r:id="rId4"/>
    <p:sldId id="268" r:id="rId5"/>
    <p:sldId id="269" r:id="rId6"/>
    <p:sldId id="261" r:id="rId7"/>
    <p:sldId id="270" r:id="rId8"/>
    <p:sldId id="266" r:id="rId9"/>
    <p:sldId id="271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15083-B640-4368-932F-E8AA0F9D2501}" type="doc">
      <dgm:prSet loTypeId="urn:microsoft.com/office/officeart/2005/8/layout/matrix1" loCatId="matrix" qsTypeId="urn:microsoft.com/office/officeart/2005/8/quickstyle/simple1" qsCatId="simple" csTypeId="urn:microsoft.com/office/officeart/2005/8/colors/accent5_2" csCatId="accent5" phldr="1"/>
      <dgm:spPr/>
    </dgm:pt>
    <dgm:pt modelId="{4E980011-3F21-498B-9FAD-817673E67328}">
      <dgm:prSet phldrT="[Texto]"/>
      <dgm:spPr/>
      <dgm:t>
        <a:bodyPr/>
        <a:lstStyle/>
        <a:p>
          <a:endParaRPr lang="es-AR" dirty="0"/>
        </a:p>
      </dgm:t>
    </dgm:pt>
    <dgm:pt modelId="{B5306F70-FB43-46F3-9EB4-18ACBDB5CE17}" type="parTrans" cxnId="{0D08919C-4DE2-4761-8199-9566EAA414E6}">
      <dgm:prSet/>
      <dgm:spPr/>
      <dgm:t>
        <a:bodyPr/>
        <a:lstStyle/>
        <a:p>
          <a:endParaRPr lang="es-AR"/>
        </a:p>
      </dgm:t>
    </dgm:pt>
    <dgm:pt modelId="{6F73C22A-672A-4284-BA10-585B8788CED1}" type="sibTrans" cxnId="{0D08919C-4DE2-4761-8199-9566EAA414E6}">
      <dgm:prSet/>
      <dgm:spPr/>
      <dgm:t>
        <a:bodyPr/>
        <a:lstStyle/>
        <a:p>
          <a:endParaRPr lang="es-AR"/>
        </a:p>
      </dgm:t>
    </dgm:pt>
    <dgm:pt modelId="{FDB24C95-48BD-4A2E-9B0C-91985A736F89}">
      <dgm:prSet/>
      <dgm:spPr>
        <a:solidFill>
          <a:schemeClr val="tx2"/>
        </a:solidFill>
      </dgm:spPr>
      <dgm:t>
        <a:bodyPr/>
        <a:lstStyle/>
        <a:p>
          <a:r>
            <a:rPr lang="es-AR" smtClean="0"/>
            <a:t>Ministerio de Desarrollo de la Nación, la Secretaría Nacional de Niñez, Adolescencia y Familia (SENAF), </a:t>
          </a:r>
          <a:endParaRPr lang="es-ES"/>
        </a:p>
      </dgm:t>
    </dgm:pt>
    <dgm:pt modelId="{FC78FDA1-E177-47AC-9B41-BF94AD60F791}" type="parTrans" cxnId="{BB4575A7-357B-4079-8CB9-244491B51D94}">
      <dgm:prSet/>
      <dgm:spPr/>
      <dgm:t>
        <a:bodyPr/>
        <a:lstStyle/>
        <a:p>
          <a:endParaRPr lang="es-ES"/>
        </a:p>
      </dgm:t>
    </dgm:pt>
    <dgm:pt modelId="{839E82D5-9658-4131-BC6C-72BF6E1A1219}" type="sibTrans" cxnId="{BB4575A7-357B-4079-8CB9-244491B51D94}">
      <dgm:prSet/>
      <dgm:spPr/>
      <dgm:t>
        <a:bodyPr/>
        <a:lstStyle/>
        <a:p>
          <a:endParaRPr lang="es-ES"/>
        </a:p>
      </dgm:t>
    </dgm:pt>
    <dgm:pt modelId="{4AB8C90D-16B1-4733-B540-3A3C04E933BA}">
      <dgm:prSet/>
      <dgm:spPr/>
      <dgm:t>
        <a:bodyPr/>
        <a:lstStyle/>
        <a:p>
          <a:r>
            <a:rPr lang="es-AR" dirty="0" smtClean="0"/>
            <a:t>Comisión Nacional para la Erradicación del Trabajo Infantil (CONAETI)</a:t>
          </a:r>
          <a:endParaRPr lang="es-ES" dirty="0"/>
        </a:p>
      </dgm:t>
    </dgm:pt>
    <dgm:pt modelId="{C04D5CFA-599E-4939-B708-F8A5B72907C4}" type="parTrans" cxnId="{BBB7C3BA-74F0-49DF-9DC9-93BC3D68BE8B}">
      <dgm:prSet/>
      <dgm:spPr/>
      <dgm:t>
        <a:bodyPr/>
        <a:lstStyle/>
        <a:p>
          <a:endParaRPr lang="es-ES"/>
        </a:p>
      </dgm:t>
    </dgm:pt>
    <dgm:pt modelId="{F948E6E2-3805-4CA7-B245-D3D931F07140}" type="sibTrans" cxnId="{BBB7C3BA-74F0-49DF-9DC9-93BC3D68BE8B}">
      <dgm:prSet/>
      <dgm:spPr/>
      <dgm:t>
        <a:bodyPr/>
        <a:lstStyle/>
        <a:p>
          <a:endParaRPr lang="es-ES"/>
        </a:p>
      </dgm:t>
    </dgm:pt>
    <dgm:pt modelId="{6EB7FC54-6819-4FE5-A663-075C9D1B1A82}">
      <dgm:prSet/>
      <dgm:spPr>
        <a:solidFill>
          <a:schemeClr val="accent6">
            <a:lumMod val="75000"/>
          </a:schemeClr>
        </a:solidFill>
      </dgm:spPr>
      <dgm:t>
        <a:bodyPr anchor="t"/>
        <a:lstStyle/>
        <a:p>
          <a:r>
            <a:rPr lang="es-AR" dirty="0" smtClean="0"/>
            <a:t>Cámara del Tabaco de Salta, Cooperativa de Productores Tabacaleros de Salta</a:t>
          </a:r>
          <a:endParaRPr lang="es-ES" dirty="0"/>
        </a:p>
      </dgm:t>
    </dgm:pt>
    <dgm:pt modelId="{6C6D66E1-D899-48F3-A0F8-5D7E597EA090}" type="parTrans" cxnId="{AF131545-A3B9-473A-85F3-1E05239289E8}">
      <dgm:prSet/>
      <dgm:spPr/>
      <dgm:t>
        <a:bodyPr/>
        <a:lstStyle/>
        <a:p>
          <a:endParaRPr lang="es-ES"/>
        </a:p>
      </dgm:t>
    </dgm:pt>
    <dgm:pt modelId="{0E29BC3C-5FD0-4CFC-921C-554D0E15F24F}" type="sibTrans" cxnId="{AF131545-A3B9-473A-85F3-1E05239289E8}">
      <dgm:prSet/>
      <dgm:spPr/>
      <dgm:t>
        <a:bodyPr/>
        <a:lstStyle/>
        <a:p>
          <a:endParaRPr lang="es-ES"/>
        </a:p>
      </dgm:t>
    </dgm:pt>
    <dgm:pt modelId="{CED763BA-8796-4A3B-B776-C665ACE14D43}">
      <dgm:prSet phldrT="[Texto]"/>
      <dgm:spPr>
        <a:solidFill>
          <a:srgbClr val="00B050"/>
        </a:solidFill>
      </dgm:spPr>
      <dgm:t>
        <a:bodyPr anchor="t"/>
        <a:lstStyle/>
        <a:p>
          <a:r>
            <a:rPr lang="es-AR" dirty="0" smtClean="0"/>
            <a:t>Adecco, Randstad, Mastellone Hnos. </a:t>
          </a:r>
          <a:r>
            <a:rPr lang="es-AR" i="1" dirty="0" smtClean="0"/>
            <a:t>( Red de Empresas contra el T. I.</a:t>
          </a:r>
          <a:r>
            <a:rPr lang="es-AR" dirty="0" smtClean="0"/>
            <a:t>), Fundación del Banco Macro </a:t>
          </a:r>
          <a:endParaRPr lang="es-ES" dirty="0"/>
        </a:p>
      </dgm:t>
    </dgm:pt>
    <dgm:pt modelId="{6E04140C-E565-4157-86E7-0D754CE3F844}" type="parTrans" cxnId="{12BDA669-89FE-4AD2-90D7-3F160C77B123}">
      <dgm:prSet/>
      <dgm:spPr/>
      <dgm:t>
        <a:bodyPr/>
        <a:lstStyle/>
        <a:p>
          <a:endParaRPr lang="es-ES"/>
        </a:p>
      </dgm:t>
    </dgm:pt>
    <dgm:pt modelId="{F69BB30F-CAB4-4B92-95BF-FABDE78FC318}" type="sibTrans" cxnId="{12BDA669-89FE-4AD2-90D7-3F160C77B123}">
      <dgm:prSet/>
      <dgm:spPr/>
      <dgm:t>
        <a:bodyPr/>
        <a:lstStyle/>
        <a:p>
          <a:endParaRPr lang="es-ES"/>
        </a:p>
      </dgm:t>
    </dgm:pt>
    <dgm:pt modelId="{39F29EBC-C625-44A9-86A4-AD3D304E8146}" type="pres">
      <dgm:prSet presAssocID="{41B15083-B640-4368-932F-E8AA0F9D250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A6D386-C740-4B18-BF4F-121EA6CFF655}" type="pres">
      <dgm:prSet presAssocID="{41B15083-B640-4368-932F-E8AA0F9D2501}" presName="matrix" presStyleCnt="0"/>
      <dgm:spPr/>
    </dgm:pt>
    <dgm:pt modelId="{D7514109-8665-4CAD-BAC7-12FE08C4DE8C}" type="pres">
      <dgm:prSet presAssocID="{41B15083-B640-4368-932F-E8AA0F9D2501}" presName="tile1" presStyleLbl="node1" presStyleIdx="0" presStyleCnt="4"/>
      <dgm:spPr/>
      <dgm:t>
        <a:bodyPr/>
        <a:lstStyle/>
        <a:p>
          <a:endParaRPr lang="es-ES"/>
        </a:p>
      </dgm:t>
    </dgm:pt>
    <dgm:pt modelId="{8F856C93-9806-4E5B-A873-D7ABD4C1BFB0}" type="pres">
      <dgm:prSet presAssocID="{41B15083-B640-4368-932F-E8AA0F9D25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57289A-7FBF-4D07-A92C-E39716462791}" type="pres">
      <dgm:prSet presAssocID="{41B15083-B640-4368-932F-E8AA0F9D2501}" presName="tile2" presStyleLbl="node1" presStyleIdx="1" presStyleCnt="4"/>
      <dgm:spPr/>
      <dgm:t>
        <a:bodyPr/>
        <a:lstStyle/>
        <a:p>
          <a:endParaRPr lang="es-ES"/>
        </a:p>
      </dgm:t>
    </dgm:pt>
    <dgm:pt modelId="{8F78C8AB-6963-4AB1-BD30-0892192DA144}" type="pres">
      <dgm:prSet presAssocID="{41B15083-B640-4368-932F-E8AA0F9D25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CD739-FDB5-4BF6-A344-C66857798336}" type="pres">
      <dgm:prSet presAssocID="{41B15083-B640-4368-932F-E8AA0F9D2501}" presName="tile3" presStyleLbl="node1" presStyleIdx="2" presStyleCnt="4"/>
      <dgm:spPr/>
      <dgm:t>
        <a:bodyPr/>
        <a:lstStyle/>
        <a:p>
          <a:endParaRPr lang="es-ES"/>
        </a:p>
      </dgm:t>
    </dgm:pt>
    <dgm:pt modelId="{A7296C21-D675-4C19-91E5-A0BB78D09BA5}" type="pres">
      <dgm:prSet presAssocID="{41B15083-B640-4368-932F-E8AA0F9D25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B8EB5F-0951-4359-A299-82EBED9A9810}" type="pres">
      <dgm:prSet presAssocID="{41B15083-B640-4368-932F-E8AA0F9D2501}" presName="tile4" presStyleLbl="node1" presStyleIdx="3" presStyleCnt="4"/>
      <dgm:spPr/>
      <dgm:t>
        <a:bodyPr/>
        <a:lstStyle/>
        <a:p>
          <a:endParaRPr lang="es-ES"/>
        </a:p>
      </dgm:t>
    </dgm:pt>
    <dgm:pt modelId="{C09A9686-87BB-4AF2-BDE1-C226243380B5}" type="pres">
      <dgm:prSet presAssocID="{41B15083-B640-4368-932F-E8AA0F9D25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0923DC-652D-4593-8CF9-77D726E99AD1}" type="pres">
      <dgm:prSet presAssocID="{41B15083-B640-4368-932F-E8AA0F9D2501}" presName="centerTile" presStyleLbl="fgShp" presStyleIdx="0" presStyleCnt="1" custScaleX="60448" custScaleY="3767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BB4575A7-357B-4079-8CB9-244491B51D94}" srcId="{4E980011-3F21-498B-9FAD-817673E67328}" destId="{FDB24C95-48BD-4A2E-9B0C-91985A736F89}" srcOrd="0" destOrd="0" parTransId="{FC78FDA1-E177-47AC-9B41-BF94AD60F791}" sibTransId="{839E82D5-9658-4131-BC6C-72BF6E1A1219}"/>
    <dgm:cxn modelId="{D94CD9EB-378B-4297-87D4-B4351E173F7A}" type="presOf" srcId="{4E980011-3F21-498B-9FAD-817673E67328}" destId="{FA0923DC-652D-4593-8CF9-77D726E99AD1}" srcOrd="0" destOrd="0" presId="urn:microsoft.com/office/officeart/2005/8/layout/matrix1"/>
    <dgm:cxn modelId="{0D08919C-4DE2-4761-8199-9566EAA414E6}" srcId="{41B15083-B640-4368-932F-E8AA0F9D2501}" destId="{4E980011-3F21-498B-9FAD-817673E67328}" srcOrd="0" destOrd="0" parTransId="{B5306F70-FB43-46F3-9EB4-18ACBDB5CE17}" sibTransId="{6F73C22A-672A-4284-BA10-585B8788CED1}"/>
    <dgm:cxn modelId="{F9CA004B-5EEF-428B-9DD3-7405C4862124}" type="presOf" srcId="{FDB24C95-48BD-4A2E-9B0C-91985A736F89}" destId="{8F856C93-9806-4E5B-A873-D7ABD4C1BFB0}" srcOrd="1" destOrd="0" presId="urn:microsoft.com/office/officeart/2005/8/layout/matrix1"/>
    <dgm:cxn modelId="{D2AFE013-C118-436B-9BAD-AA01A0B01F13}" type="presOf" srcId="{FDB24C95-48BD-4A2E-9B0C-91985A736F89}" destId="{D7514109-8665-4CAD-BAC7-12FE08C4DE8C}" srcOrd="0" destOrd="0" presId="urn:microsoft.com/office/officeart/2005/8/layout/matrix1"/>
    <dgm:cxn modelId="{8F8CA0B9-B1BA-48F7-B9D2-F0427B304386}" type="presOf" srcId="{6EB7FC54-6819-4FE5-A663-075C9D1B1A82}" destId="{A7296C21-D675-4C19-91E5-A0BB78D09BA5}" srcOrd="1" destOrd="0" presId="urn:microsoft.com/office/officeart/2005/8/layout/matrix1"/>
    <dgm:cxn modelId="{19DD3DE1-7306-41CE-86BB-6B96B011B0DF}" type="presOf" srcId="{41B15083-B640-4368-932F-E8AA0F9D2501}" destId="{39F29EBC-C625-44A9-86A4-AD3D304E8146}" srcOrd="0" destOrd="0" presId="urn:microsoft.com/office/officeart/2005/8/layout/matrix1"/>
    <dgm:cxn modelId="{596918E3-4BAF-48FB-A758-DD979E52A94A}" type="presOf" srcId="{CED763BA-8796-4A3B-B776-C665ACE14D43}" destId="{51B8EB5F-0951-4359-A299-82EBED9A9810}" srcOrd="0" destOrd="0" presId="urn:microsoft.com/office/officeart/2005/8/layout/matrix1"/>
    <dgm:cxn modelId="{BBB7C3BA-74F0-49DF-9DC9-93BC3D68BE8B}" srcId="{4E980011-3F21-498B-9FAD-817673E67328}" destId="{4AB8C90D-16B1-4733-B540-3A3C04E933BA}" srcOrd="1" destOrd="0" parTransId="{C04D5CFA-599E-4939-B708-F8A5B72907C4}" sibTransId="{F948E6E2-3805-4CA7-B245-D3D931F07140}"/>
    <dgm:cxn modelId="{DFCBFC5A-7324-451E-AF4C-A8DC8755F703}" type="presOf" srcId="{CED763BA-8796-4A3B-B776-C665ACE14D43}" destId="{C09A9686-87BB-4AF2-BDE1-C226243380B5}" srcOrd="1" destOrd="0" presId="urn:microsoft.com/office/officeart/2005/8/layout/matrix1"/>
    <dgm:cxn modelId="{87386B74-950C-4138-A71B-EF5B6D8493D5}" type="presOf" srcId="{6EB7FC54-6819-4FE5-A663-075C9D1B1A82}" destId="{CB5CD739-FDB5-4BF6-A344-C66857798336}" srcOrd="0" destOrd="0" presId="urn:microsoft.com/office/officeart/2005/8/layout/matrix1"/>
    <dgm:cxn modelId="{AF131545-A3B9-473A-85F3-1E05239289E8}" srcId="{4E980011-3F21-498B-9FAD-817673E67328}" destId="{6EB7FC54-6819-4FE5-A663-075C9D1B1A82}" srcOrd="2" destOrd="0" parTransId="{6C6D66E1-D899-48F3-A0F8-5D7E597EA090}" sibTransId="{0E29BC3C-5FD0-4CFC-921C-554D0E15F24F}"/>
    <dgm:cxn modelId="{200CC983-1FB2-48D0-BA23-0C59DDE586FF}" type="presOf" srcId="{4AB8C90D-16B1-4733-B540-3A3C04E933BA}" destId="{8F78C8AB-6963-4AB1-BD30-0892192DA144}" srcOrd="1" destOrd="0" presId="urn:microsoft.com/office/officeart/2005/8/layout/matrix1"/>
    <dgm:cxn modelId="{B8454AB4-91D6-4914-AA9F-9C1AD4ABCA6E}" type="presOf" srcId="{4AB8C90D-16B1-4733-B540-3A3C04E933BA}" destId="{C657289A-7FBF-4D07-A92C-E39716462791}" srcOrd="0" destOrd="0" presId="urn:microsoft.com/office/officeart/2005/8/layout/matrix1"/>
    <dgm:cxn modelId="{12BDA669-89FE-4AD2-90D7-3F160C77B123}" srcId="{4E980011-3F21-498B-9FAD-817673E67328}" destId="{CED763BA-8796-4A3B-B776-C665ACE14D43}" srcOrd="3" destOrd="0" parTransId="{6E04140C-E565-4157-86E7-0D754CE3F844}" sibTransId="{F69BB30F-CAB4-4B92-95BF-FABDE78FC318}"/>
    <dgm:cxn modelId="{D4D0F070-0D51-4031-BDE5-CC266F5C7D68}" type="presParOf" srcId="{39F29EBC-C625-44A9-86A4-AD3D304E8146}" destId="{20A6D386-C740-4B18-BF4F-121EA6CFF655}" srcOrd="0" destOrd="0" presId="urn:microsoft.com/office/officeart/2005/8/layout/matrix1"/>
    <dgm:cxn modelId="{820E78C5-309A-40EA-B3A3-661C1B231D41}" type="presParOf" srcId="{20A6D386-C740-4B18-BF4F-121EA6CFF655}" destId="{D7514109-8665-4CAD-BAC7-12FE08C4DE8C}" srcOrd="0" destOrd="0" presId="urn:microsoft.com/office/officeart/2005/8/layout/matrix1"/>
    <dgm:cxn modelId="{71520F1D-6B7A-42C1-A21A-C5A3EEBEA54D}" type="presParOf" srcId="{20A6D386-C740-4B18-BF4F-121EA6CFF655}" destId="{8F856C93-9806-4E5B-A873-D7ABD4C1BFB0}" srcOrd="1" destOrd="0" presId="urn:microsoft.com/office/officeart/2005/8/layout/matrix1"/>
    <dgm:cxn modelId="{CA3FC5B7-7211-46C3-8D1C-E36E7E219BD1}" type="presParOf" srcId="{20A6D386-C740-4B18-BF4F-121EA6CFF655}" destId="{C657289A-7FBF-4D07-A92C-E39716462791}" srcOrd="2" destOrd="0" presId="urn:microsoft.com/office/officeart/2005/8/layout/matrix1"/>
    <dgm:cxn modelId="{0272E48E-58D4-4E74-90DC-02FD68884253}" type="presParOf" srcId="{20A6D386-C740-4B18-BF4F-121EA6CFF655}" destId="{8F78C8AB-6963-4AB1-BD30-0892192DA144}" srcOrd="3" destOrd="0" presId="urn:microsoft.com/office/officeart/2005/8/layout/matrix1"/>
    <dgm:cxn modelId="{84BB9672-5E18-4F5D-A4F4-CF85C6F31D90}" type="presParOf" srcId="{20A6D386-C740-4B18-BF4F-121EA6CFF655}" destId="{CB5CD739-FDB5-4BF6-A344-C66857798336}" srcOrd="4" destOrd="0" presId="urn:microsoft.com/office/officeart/2005/8/layout/matrix1"/>
    <dgm:cxn modelId="{D3A35D82-2630-44C3-82D3-F242049FD129}" type="presParOf" srcId="{20A6D386-C740-4B18-BF4F-121EA6CFF655}" destId="{A7296C21-D675-4C19-91E5-A0BB78D09BA5}" srcOrd="5" destOrd="0" presId="urn:microsoft.com/office/officeart/2005/8/layout/matrix1"/>
    <dgm:cxn modelId="{8355A7DE-270A-444F-8BCD-38AF826C080F}" type="presParOf" srcId="{20A6D386-C740-4B18-BF4F-121EA6CFF655}" destId="{51B8EB5F-0951-4359-A299-82EBED9A9810}" srcOrd="6" destOrd="0" presId="urn:microsoft.com/office/officeart/2005/8/layout/matrix1"/>
    <dgm:cxn modelId="{D2E6C88B-5394-446C-85F3-7AEED5E5ECFF}" type="presParOf" srcId="{20A6D386-C740-4B18-BF4F-121EA6CFF655}" destId="{C09A9686-87BB-4AF2-BDE1-C226243380B5}" srcOrd="7" destOrd="0" presId="urn:microsoft.com/office/officeart/2005/8/layout/matrix1"/>
    <dgm:cxn modelId="{A982B9B8-DF33-4418-8DB1-32E83FAD3D2C}" type="presParOf" srcId="{39F29EBC-C625-44A9-86A4-AD3D304E8146}" destId="{FA0923DC-652D-4593-8CF9-77D726E99A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BBBCC-F425-4BC5-8DF7-67BC8FBAFAC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28DD67-A0EE-4FF7-BF82-0635980D1A33}">
      <dgm:prSet phldrT="[Texto]" custT="1"/>
      <dgm:spPr/>
      <dgm:t>
        <a:bodyPr/>
        <a:lstStyle/>
        <a:p>
          <a:r>
            <a:rPr lang="es-AR" sz="1400" dirty="0" smtClean="0"/>
            <a:t>Relevamiento edilicio (que se adapte a las necesidades del programa</a:t>
          </a:r>
          <a:endParaRPr lang="es-ES" sz="1400" dirty="0"/>
        </a:p>
      </dgm:t>
    </dgm:pt>
    <dgm:pt modelId="{A08CC792-66F2-4501-AEEF-175E3FC5D1B7}" type="parTrans" cxnId="{3A772FEF-9292-4D7B-9466-118A2EB38A49}">
      <dgm:prSet/>
      <dgm:spPr/>
      <dgm:t>
        <a:bodyPr/>
        <a:lstStyle/>
        <a:p>
          <a:endParaRPr lang="es-ES"/>
        </a:p>
      </dgm:t>
    </dgm:pt>
    <dgm:pt modelId="{42C8F244-7BC8-47B7-82E7-88F3399669D7}" type="sibTrans" cxnId="{3A772FEF-9292-4D7B-9466-118A2EB38A49}">
      <dgm:prSet/>
      <dgm:spPr/>
      <dgm:t>
        <a:bodyPr/>
        <a:lstStyle/>
        <a:p>
          <a:endParaRPr lang="es-ES"/>
        </a:p>
      </dgm:t>
    </dgm:pt>
    <dgm:pt modelId="{FA9D5B33-D8F2-4BA5-BA41-C272A1BC40D5}">
      <dgm:prSet phldrT="[Texto]" custT="1"/>
      <dgm:spPr/>
      <dgm:t>
        <a:bodyPr/>
        <a:lstStyle/>
        <a:p>
          <a:r>
            <a:rPr lang="es-AR" sz="1800" dirty="0" smtClean="0"/>
            <a:t>RRHH ( búsqueda, entrevistas y capacitación)</a:t>
          </a:r>
          <a:endParaRPr lang="es-ES" sz="1800" dirty="0"/>
        </a:p>
      </dgm:t>
    </dgm:pt>
    <dgm:pt modelId="{29334F18-C898-495D-869B-BADFC6AA1BDC}" type="parTrans" cxnId="{2AD14217-7E83-476F-8DEC-3A9D69962EB6}">
      <dgm:prSet/>
      <dgm:spPr/>
      <dgm:t>
        <a:bodyPr/>
        <a:lstStyle/>
        <a:p>
          <a:endParaRPr lang="es-ES"/>
        </a:p>
      </dgm:t>
    </dgm:pt>
    <dgm:pt modelId="{261ED223-3D39-4322-A873-525FF86BAEE6}" type="sibTrans" cxnId="{2AD14217-7E83-476F-8DEC-3A9D69962EB6}">
      <dgm:prSet/>
      <dgm:spPr/>
      <dgm:t>
        <a:bodyPr/>
        <a:lstStyle/>
        <a:p>
          <a:endParaRPr lang="es-ES"/>
        </a:p>
      </dgm:t>
    </dgm:pt>
    <dgm:pt modelId="{77911441-E604-40A2-BC70-8E0AE2FCA6A7}">
      <dgm:prSet phldrT="[Texto]" custT="1"/>
      <dgm:spPr/>
      <dgm:t>
        <a:bodyPr/>
        <a:lstStyle/>
        <a:p>
          <a:r>
            <a:rPr lang="es-AR" sz="1600" dirty="0" smtClean="0"/>
            <a:t>Selección de participantes (inscripción, entrevistas, selección)</a:t>
          </a:r>
          <a:endParaRPr lang="es-ES" sz="1600" dirty="0"/>
        </a:p>
      </dgm:t>
    </dgm:pt>
    <dgm:pt modelId="{ABA9742B-4301-4D3B-B01E-D33296BD9335}" type="parTrans" cxnId="{736DB1B1-04E6-4DFB-9977-E82D075724C1}">
      <dgm:prSet/>
      <dgm:spPr/>
      <dgm:t>
        <a:bodyPr/>
        <a:lstStyle/>
        <a:p>
          <a:endParaRPr lang="es-ES"/>
        </a:p>
      </dgm:t>
    </dgm:pt>
    <dgm:pt modelId="{E2A78B35-D4B9-4085-A8B4-102D2A8940FB}" type="sibTrans" cxnId="{736DB1B1-04E6-4DFB-9977-E82D075724C1}">
      <dgm:prSet/>
      <dgm:spPr/>
      <dgm:t>
        <a:bodyPr/>
        <a:lstStyle/>
        <a:p>
          <a:endParaRPr lang="es-ES"/>
        </a:p>
      </dgm:t>
    </dgm:pt>
    <dgm:pt modelId="{91C5064D-DC55-4C6C-A9D7-F823480CEC52}">
      <dgm:prSet custT="1"/>
      <dgm:spPr/>
      <dgm:t>
        <a:bodyPr/>
        <a:lstStyle/>
        <a:p>
          <a:r>
            <a:rPr lang="es-AR" sz="1600" dirty="0" smtClean="0"/>
            <a:t>Compras de insumos al por mayor tratando de cubrir todos los rubros posibles</a:t>
          </a:r>
          <a:r>
            <a:rPr lang="es-AR" sz="1300" dirty="0" smtClean="0"/>
            <a:t>.</a:t>
          </a:r>
          <a:endParaRPr lang="es-AR" sz="1300" dirty="0"/>
        </a:p>
      </dgm:t>
    </dgm:pt>
    <dgm:pt modelId="{55B13C17-5271-4962-A31A-D03F8674DB6E}" type="parTrans" cxnId="{FDC94DAA-2ACE-4827-A327-9A0F78FFE0F8}">
      <dgm:prSet/>
      <dgm:spPr/>
      <dgm:t>
        <a:bodyPr/>
        <a:lstStyle/>
        <a:p>
          <a:endParaRPr lang="es-ES"/>
        </a:p>
      </dgm:t>
    </dgm:pt>
    <dgm:pt modelId="{9450EFD0-EB11-4C7F-ACE0-91247E2EA0B9}" type="sibTrans" cxnId="{FDC94DAA-2ACE-4827-A327-9A0F78FFE0F8}">
      <dgm:prSet/>
      <dgm:spPr/>
      <dgm:t>
        <a:bodyPr/>
        <a:lstStyle/>
        <a:p>
          <a:endParaRPr lang="es-ES"/>
        </a:p>
      </dgm:t>
    </dgm:pt>
    <dgm:pt modelId="{6891E66A-6B4D-4CBF-9359-878658C41C19}" type="pres">
      <dgm:prSet presAssocID="{DCDBBBCC-F425-4BC5-8DF7-67BC8FBAFAC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3E5CF6-439A-4A50-9ADE-DEBD6734F149}" type="pres">
      <dgm:prSet presAssocID="{DCDBBBCC-F425-4BC5-8DF7-67BC8FBAFACB}" presName="cycle" presStyleCnt="0"/>
      <dgm:spPr/>
    </dgm:pt>
    <dgm:pt modelId="{F596AA95-139E-4797-B63D-5FCBE9AD61A1}" type="pres">
      <dgm:prSet presAssocID="{DCDBBBCC-F425-4BC5-8DF7-67BC8FBAFACB}" presName="centerShape" presStyleCnt="0"/>
      <dgm:spPr/>
    </dgm:pt>
    <dgm:pt modelId="{868ECB70-FB5A-4D97-A995-F57BE4E9DE70}" type="pres">
      <dgm:prSet presAssocID="{DCDBBBCC-F425-4BC5-8DF7-67BC8FBAFACB}" presName="connSite" presStyleLbl="node1" presStyleIdx="0" presStyleCnt="5"/>
      <dgm:spPr/>
    </dgm:pt>
    <dgm:pt modelId="{36ADD0D1-FF2D-4491-8D11-DD8941C41454}" type="pres">
      <dgm:prSet presAssocID="{DCDBBBCC-F425-4BC5-8DF7-67BC8FBAFACB}" presName="visible" presStyleLbl="node1" presStyleIdx="0" presStyleCnt="5" custScaleX="120543" custScaleY="129598" custLinFactNeighborX="-7603" custLinFactNeighborY="-36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F0FD63D-EBE4-49CB-9458-730569F68292}" type="pres">
      <dgm:prSet presAssocID="{A08CC792-66F2-4501-AEEF-175E3FC5D1B7}" presName="Name25" presStyleLbl="parChTrans1D1" presStyleIdx="0" presStyleCnt="4"/>
      <dgm:spPr/>
      <dgm:t>
        <a:bodyPr/>
        <a:lstStyle/>
        <a:p>
          <a:endParaRPr lang="es-ES"/>
        </a:p>
      </dgm:t>
    </dgm:pt>
    <dgm:pt modelId="{7111B339-31A9-44FC-AAFD-EA0EED58AFB3}" type="pres">
      <dgm:prSet presAssocID="{8928DD67-A0EE-4FF7-BF82-0635980D1A33}" presName="node" presStyleCnt="0"/>
      <dgm:spPr/>
    </dgm:pt>
    <dgm:pt modelId="{FA14EABB-C32C-4339-8B78-CDB92315F29D}" type="pres">
      <dgm:prSet presAssocID="{8928DD67-A0EE-4FF7-BF82-0635980D1A33}" presName="parentNode" presStyleLbl="node1" presStyleIdx="1" presStyleCnt="5" custScaleX="123385" custScaleY="12040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BB7A7-A4DB-4E53-90B3-A52CEE4AC03C}" type="pres">
      <dgm:prSet presAssocID="{8928DD67-A0EE-4FF7-BF82-0635980D1A3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604E26-25CC-42BC-AF52-6748BC357F30}" type="pres">
      <dgm:prSet presAssocID="{29334F18-C898-495D-869B-BADFC6AA1BDC}" presName="Name25" presStyleLbl="parChTrans1D1" presStyleIdx="1" presStyleCnt="4"/>
      <dgm:spPr/>
      <dgm:t>
        <a:bodyPr/>
        <a:lstStyle/>
        <a:p>
          <a:endParaRPr lang="es-ES"/>
        </a:p>
      </dgm:t>
    </dgm:pt>
    <dgm:pt modelId="{D72D236E-FA38-4F14-A17D-562541FDE595}" type="pres">
      <dgm:prSet presAssocID="{FA9D5B33-D8F2-4BA5-BA41-C272A1BC40D5}" presName="node" presStyleCnt="0"/>
      <dgm:spPr/>
    </dgm:pt>
    <dgm:pt modelId="{45289CB4-55B9-4D9B-B919-BF033D335821}" type="pres">
      <dgm:prSet presAssocID="{FA9D5B33-D8F2-4BA5-BA41-C272A1BC40D5}" presName="parentNode" presStyleLbl="node1" presStyleIdx="2" presStyleCnt="5" custScaleX="128360" custScaleY="1248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01ADFD-DC23-4FAF-8B8B-E480128CAEE1}" type="pres">
      <dgm:prSet presAssocID="{FA9D5B33-D8F2-4BA5-BA41-C272A1BC40D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981B0B-7376-45A8-99FA-ECD7EB2C7B7C}" type="pres">
      <dgm:prSet presAssocID="{ABA9742B-4301-4D3B-B01E-D33296BD9335}" presName="Name25" presStyleLbl="parChTrans1D1" presStyleIdx="2" presStyleCnt="4"/>
      <dgm:spPr/>
      <dgm:t>
        <a:bodyPr/>
        <a:lstStyle/>
        <a:p>
          <a:endParaRPr lang="es-ES"/>
        </a:p>
      </dgm:t>
    </dgm:pt>
    <dgm:pt modelId="{44906F1F-BA12-49CE-90A6-E5E422FEC09A}" type="pres">
      <dgm:prSet presAssocID="{77911441-E604-40A2-BC70-8E0AE2FCA6A7}" presName="node" presStyleCnt="0"/>
      <dgm:spPr/>
    </dgm:pt>
    <dgm:pt modelId="{981BBABD-CC58-4E89-B17B-1322D4FBFFE0}" type="pres">
      <dgm:prSet presAssocID="{77911441-E604-40A2-BC70-8E0AE2FCA6A7}" presName="parentNode" presStyleLbl="node1" presStyleIdx="3" presStyleCnt="5" custScaleX="127139" custScaleY="13033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EC343-B529-49DB-BE2B-A21D8E384031}" type="pres">
      <dgm:prSet presAssocID="{77911441-E604-40A2-BC70-8E0AE2FCA6A7}" presName="childNode" presStyleLbl="revTx" presStyleIdx="0" presStyleCnt="0">
        <dgm:presLayoutVars>
          <dgm:bulletEnabled val="1"/>
        </dgm:presLayoutVars>
      </dgm:prSet>
      <dgm:spPr/>
    </dgm:pt>
    <dgm:pt modelId="{6F27E92A-AEE1-4F1E-8C36-35546BC70B05}" type="pres">
      <dgm:prSet presAssocID="{55B13C17-5271-4962-A31A-D03F8674DB6E}" presName="Name25" presStyleLbl="parChTrans1D1" presStyleIdx="3" presStyleCnt="4"/>
      <dgm:spPr/>
      <dgm:t>
        <a:bodyPr/>
        <a:lstStyle/>
        <a:p>
          <a:endParaRPr lang="es-ES"/>
        </a:p>
      </dgm:t>
    </dgm:pt>
    <dgm:pt modelId="{DAA9B9C2-EE33-47CA-BAFB-F1BC70273D79}" type="pres">
      <dgm:prSet presAssocID="{91C5064D-DC55-4C6C-A9D7-F823480CEC52}" presName="node" presStyleCnt="0"/>
      <dgm:spPr/>
    </dgm:pt>
    <dgm:pt modelId="{6A8639DF-6D12-43DB-8711-D161539D0407}" type="pres">
      <dgm:prSet presAssocID="{91C5064D-DC55-4C6C-A9D7-F823480CEC52}" presName="parentNode" presStyleLbl="node1" presStyleIdx="4" presStyleCnt="5" custScaleX="118133" custScaleY="12410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5A2689-4208-4566-A2F7-59B315FB6BE0}" type="pres">
      <dgm:prSet presAssocID="{91C5064D-DC55-4C6C-A9D7-F823480CEC5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DC94DAA-2ACE-4827-A327-9A0F78FFE0F8}" srcId="{DCDBBBCC-F425-4BC5-8DF7-67BC8FBAFACB}" destId="{91C5064D-DC55-4C6C-A9D7-F823480CEC52}" srcOrd="3" destOrd="0" parTransId="{55B13C17-5271-4962-A31A-D03F8674DB6E}" sibTransId="{9450EFD0-EB11-4C7F-ACE0-91247E2EA0B9}"/>
    <dgm:cxn modelId="{646867F8-383D-4A98-A806-F12BD150347F}" type="presOf" srcId="{77911441-E604-40A2-BC70-8E0AE2FCA6A7}" destId="{981BBABD-CC58-4E89-B17B-1322D4FBFFE0}" srcOrd="0" destOrd="0" presId="urn:microsoft.com/office/officeart/2005/8/layout/radial2"/>
    <dgm:cxn modelId="{EFF96BE7-1592-425E-BA52-A4BA384447C9}" type="presOf" srcId="{A08CC792-66F2-4501-AEEF-175E3FC5D1B7}" destId="{3F0FD63D-EBE4-49CB-9458-730569F68292}" srcOrd="0" destOrd="0" presId="urn:microsoft.com/office/officeart/2005/8/layout/radial2"/>
    <dgm:cxn modelId="{2AD14217-7E83-476F-8DEC-3A9D69962EB6}" srcId="{DCDBBBCC-F425-4BC5-8DF7-67BC8FBAFACB}" destId="{FA9D5B33-D8F2-4BA5-BA41-C272A1BC40D5}" srcOrd="1" destOrd="0" parTransId="{29334F18-C898-495D-869B-BADFC6AA1BDC}" sibTransId="{261ED223-3D39-4322-A873-525FF86BAEE6}"/>
    <dgm:cxn modelId="{1130F0B7-DCC1-4A79-9C49-0B5EFAFD2F61}" type="presOf" srcId="{91C5064D-DC55-4C6C-A9D7-F823480CEC52}" destId="{6A8639DF-6D12-43DB-8711-D161539D0407}" srcOrd="0" destOrd="0" presId="urn:microsoft.com/office/officeart/2005/8/layout/radial2"/>
    <dgm:cxn modelId="{EA680EAF-7BAB-4138-B3B7-F1C84499D1F4}" type="presOf" srcId="{8928DD67-A0EE-4FF7-BF82-0635980D1A33}" destId="{FA14EABB-C32C-4339-8B78-CDB92315F29D}" srcOrd="0" destOrd="0" presId="urn:microsoft.com/office/officeart/2005/8/layout/radial2"/>
    <dgm:cxn modelId="{736DB1B1-04E6-4DFB-9977-E82D075724C1}" srcId="{DCDBBBCC-F425-4BC5-8DF7-67BC8FBAFACB}" destId="{77911441-E604-40A2-BC70-8E0AE2FCA6A7}" srcOrd="2" destOrd="0" parTransId="{ABA9742B-4301-4D3B-B01E-D33296BD9335}" sibTransId="{E2A78B35-D4B9-4085-A8B4-102D2A8940FB}"/>
    <dgm:cxn modelId="{3A772FEF-9292-4D7B-9466-118A2EB38A49}" srcId="{DCDBBBCC-F425-4BC5-8DF7-67BC8FBAFACB}" destId="{8928DD67-A0EE-4FF7-BF82-0635980D1A33}" srcOrd="0" destOrd="0" parTransId="{A08CC792-66F2-4501-AEEF-175E3FC5D1B7}" sibTransId="{42C8F244-7BC8-47B7-82E7-88F3399669D7}"/>
    <dgm:cxn modelId="{BF8D26D6-8FBF-4C7A-B2D4-83719A6BB418}" type="presOf" srcId="{55B13C17-5271-4962-A31A-D03F8674DB6E}" destId="{6F27E92A-AEE1-4F1E-8C36-35546BC70B05}" srcOrd="0" destOrd="0" presId="urn:microsoft.com/office/officeart/2005/8/layout/radial2"/>
    <dgm:cxn modelId="{010BAB28-0CF5-4865-AB92-0982482CF178}" type="presOf" srcId="{ABA9742B-4301-4D3B-B01E-D33296BD9335}" destId="{8E981B0B-7376-45A8-99FA-ECD7EB2C7B7C}" srcOrd="0" destOrd="0" presId="urn:microsoft.com/office/officeart/2005/8/layout/radial2"/>
    <dgm:cxn modelId="{488AAD13-8052-4576-A1B9-39E08E824C1F}" type="presOf" srcId="{DCDBBBCC-F425-4BC5-8DF7-67BC8FBAFACB}" destId="{6891E66A-6B4D-4CBF-9359-878658C41C19}" srcOrd="0" destOrd="0" presId="urn:microsoft.com/office/officeart/2005/8/layout/radial2"/>
    <dgm:cxn modelId="{1E3181A7-74DF-46EB-A95A-9969C9465592}" type="presOf" srcId="{FA9D5B33-D8F2-4BA5-BA41-C272A1BC40D5}" destId="{45289CB4-55B9-4D9B-B919-BF033D335821}" srcOrd="0" destOrd="0" presId="urn:microsoft.com/office/officeart/2005/8/layout/radial2"/>
    <dgm:cxn modelId="{A17B0D2E-47D9-4F8A-AD62-38D75E602F1D}" type="presOf" srcId="{29334F18-C898-495D-869B-BADFC6AA1BDC}" destId="{B6604E26-25CC-42BC-AF52-6748BC357F30}" srcOrd="0" destOrd="0" presId="urn:microsoft.com/office/officeart/2005/8/layout/radial2"/>
    <dgm:cxn modelId="{73E7C29A-EA9C-4EE6-8CFF-FE22079AE3F3}" type="presParOf" srcId="{6891E66A-6B4D-4CBF-9359-878658C41C19}" destId="{E93E5CF6-439A-4A50-9ADE-DEBD6734F149}" srcOrd="0" destOrd="0" presId="urn:microsoft.com/office/officeart/2005/8/layout/radial2"/>
    <dgm:cxn modelId="{BDFFF276-19CB-44EA-BCCB-904EAF797646}" type="presParOf" srcId="{E93E5CF6-439A-4A50-9ADE-DEBD6734F149}" destId="{F596AA95-139E-4797-B63D-5FCBE9AD61A1}" srcOrd="0" destOrd="0" presId="urn:microsoft.com/office/officeart/2005/8/layout/radial2"/>
    <dgm:cxn modelId="{F96A0731-626D-4663-81B4-C24FDDB1501F}" type="presParOf" srcId="{F596AA95-139E-4797-B63D-5FCBE9AD61A1}" destId="{868ECB70-FB5A-4D97-A995-F57BE4E9DE70}" srcOrd="0" destOrd="0" presId="urn:microsoft.com/office/officeart/2005/8/layout/radial2"/>
    <dgm:cxn modelId="{B4BF5D18-1BEA-49EE-AD06-6A985C077B62}" type="presParOf" srcId="{F596AA95-139E-4797-B63D-5FCBE9AD61A1}" destId="{36ADD0D1-FF2D-4491-8D11-DD8941C41454}" srcOrd="1" destOrd="0" presId="urn:microsoft.com/office/officeart/2005/8/layout/radial2"/>
    <dgm:cxn modelId="{FB1359D7-EA85-484B-BCA7-33247816016D}" type="presParOf" srcId="{E93E5CF6-439A-4A50-9ADE-DEBD6734F149}" destId="{3F0FD63D-EBE4-49CB-9458-730569F68292}" srcOrd="1" destOrd="0" presId="urn:microsoft.com/office/officeart/2005/8/layout/radial2"/>
    <dgm:cxn modelId="{1FB3B385-FD7F-4982-BCA6-037CC27B87BA}" type="presParOf" srcId="{E93E5CF6-439A-4A50-9ADE-DEBD6734F149}" destId="{7111B339-31A9-44FC-AAFD-EA0EED58AFB3}" srcOrd="2" destOrd="0" presId="urn:microsoft.com/office/officeart/2005/8/layout/radial2"/>
    <dgm:cxn modelId="{F83E3BBE-8B00-4218-B8DE-B97BBFD0A879}" type="presParOf" srcId="{7111B339-31A9-44FC-AAFD-EA0EED58AFB3}" destId="{FA14EABB-C32C-4339-8B78-CDB92315F29D}" srcOrd="0" destOrd="0" presId="urn:microsoft.com/office/officeart/2005/8/layout/radial2"/>
    <dgm:cxn modelId="{B512AC68-6837-4038-8C44-E25245EA0D4D}" type="presParOf" srcId="{7111B339-31A9-44FC-AAFD-EA0EED58AFB3}" destId="{212BB7A7-A4DB-4E53-90B3-A52CEE4AC03C}" srcOrd="1" destOrd="0" presId="urn:microsoft.com/office/officeart/2005/8/layout/radial2"/>
    <dgm:cxn modelId="{590B8AA0-6B1F-4632-BD72-EC3E562AC0ED}" type="presParOf" srcId="{E93E5CF6-439A-4A50-9ADE-DEBD6734F149}" destId="{B6604E26-25CC-42BC-AF52-6748BC357F30}" srcOrd="3" destOrd="0" presId="urn:microsoft.com/office/officeart/2005/8/layout/radial2"/>
    <dgm:cxn modelId="{0666F39E-3715-4DE0-A15D-401DD9B47354}" type="presParOf" srcId="{E93E5CF6-439A-4A50-9ADE-DEBD6734F149}" destId="{D72D236E-FA38-4F14-A17D-562541FDE595}" srcOrd="4" destOrd="0" presId="urn:microsoft.com/office/officeart/2005/8/layout/radial2"/>
    <dgm:cxn modelId="{1F2CD7B9-DFDB-4BEB-BB6C-B0DBFFA955D7}" type="presParOf" srcId="{D72D236E-FA38-4F14-A17D-562541FDE595}" destId="{45289CB4-55B9-4D9B-B919-BF033D335821}" srcOrd="0" destOrd="0" presId="urn:microsoft.com/office/officeart/2005/8/layout/radial2"/>
    <dgm:cxn modelId="{A4ECCBA0-F702-4E2F-B312-B86C9F58B69F}" type="presParOf" srcId="{D72D236E-FA38-4F14-A17D-562541FDE595}" destId="{A901ADFD-DC23-4FAF-8B8B-E480128CAEE1}" srcOrd="1" destOrd="0" presId="urn:microsoft.com/office/officeart/2005/8/layout/radial2"/>
    <dgm:cxn modelId="{2CF9E206-4697-4713-985B-CB1E99A828D5}" type="presParOf" srcId="{E93E5CF6-439A-4A50-9ADE-DEBD6734F149}" destId="{8E981B0B-7376-45A8-99FA-ECD7EB2C7B7C}" srcOrd="5" destOrd="0" presId="urn:microsoft.com/office/officeart/2005/8/layout/radial2"/>
    <dgm:cxn modelId="{9AB34AEC-0F0B-42D6-8AC3-1D9C323BE6FC}" type="presParOf" srcId="{E93E5CF6-439A-4A50-9ADE-DEBD6734F149}" destId="{44906F1F-BA12-49CE-90A6-E5E422FEC09A}" srcOrd="6" destOrd="0" presId="urn:microsoft.com/office/officeart/2005/8/layout/radial2"/>
    <dgm:cxn modelId="{FC57B645-D598-4483-90A4-64456AA0D1E3}" type="presParOf" srcId="{44906F1F-BA12-49CE-90A6-E5E422FEC09A}" destId="{981BBABD-CC58-4E89-B17B-1322D4FBFFE0}" srcOrd="0" destOrd="0" presId="urn:microsoft.com/office/officeart/2005/8/layout/radial2"/>
    <dgm:cxn modelId="{7D0D7850-F6B5-49CB-9496-AC188BDB4095}" type="presParOf" srcId="{44906F1F-BA12-49CE-90A6-E5E422FEC09A}" destId="{FE3EC343-B529-49DB-BE2B-A21D8E384031}" srcOrd="1" destOrd="0" presId="urn:microsoft.com/office/officeart/2005/8/layout/radial2"/>
    <dgm:cxn modelId="{706F3981-17E5-4C1C-9110-A8F3054CE6E6}" type="presParOf" srcId="{E93E5CF6-439A-4A50-9ADE-DEBD6734F149}" destId="{6F27E92A-AEE1-4F1E-8C36-35546BC70B05}" srcOrd="7" destOrd="0" presId="urn:microsoft.com/office/officeart/2005/8/layout/radial2"/>
    <dgm:cxn modelId="{DE43F676-DE0C-4B0A-AC9F-A79045DFF00C}" type="presParOf" srcId="{E93E5CF6-439A-4A50-9ADE-DEBD6734F149}" destId="{DAA9B9C2-EE33-47CA-BAFB-F1BC70273D79}" srcOrd="8" destOrd="0" presId="urn:microsoft.com/office/officeart/2005/8/layout/radial2"/>
    <dgm:cxn modelId="{F3FD59E0-41D7-4EF5-A7F1-C66AAA850F48}" type="presParOf" srcId="{DAA9B9C2-EE33-47CA-BAFB-F1BC70273D79}" destId="{6A8639DF-6D12-43DB-8711-D161539D0407}" srcOrd="0" destOrd="0" presId="urn:microsoft.com/office/officeart/2005/8/layout/radial2"/>
    <dgm:cxn modelId="{30CC727E-3A1D-4CE7-A0B8-3E2ADB8681BC}" type="presParOf" srcId="{DAA9B9C2-EE33-47CA-BAFB-F1BC70273D79}" destId="{615A2689-4208-4566-A2F7-59B315FB6BE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E8608-D7C4-4192-B263-C3C1F5A75019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17EDF6E-643E-405B-A54E-735377F1EE2D}">
      <dgm:prSet phldrT="[Texto]" custT="1"/>
      <dgm:spPr/>
      <dgm:t>
        <a:bodyPr/>
        <a:lstStyle/>
        <a:p>
          <a:r>
            <a:rPr lang="es-AR" sz="1400" dirty="0" smtClean="0"/>
            <a:t>Programa financiado por el Ministerio de Trabajo, Empleo y Seguridad Social de la Nación.</a:t>
          </a:r>
          <a:endParaRPr lang="es-ES" sz="1400" dirty="0"/>
        </a:p>
      </dgm:t>
    </dgm:pt>
    <dgm:pt modelId="{19FD89D7-7E94-4A25-A3AD-6F3179711E56}" type="parTrans" cxnId="{704CA918-C171-47F4-83E6-D6FC090FF6D4}">
      <dgm:prSet/>
      <dgm:spPr/>
      <dgm:t>
        <a:bodyPr/>
        <a:lstStyle/>
        <a:p>
          <a:endParaRPr lang="es-ES"/>
        </a:p>
      </dgm:t>
    </dgm:pt>
    <dgm:pt modelId="{34A54749-FC2F-41B2-A546-22A5199FA7BF}" type="sibTrans" cxnId="{704CA918-C171-47F4-83E6-D6FC090FF6D4}">
      <dgm:prSet/>
      <dgm:spPr/>
      <dgm:t>
        <a:bodyPr/>
        <a:lstStyle/>
        <a:p>
          <a:endParaRPr lang="es-ES"/>
        </a:p>
      </dgm:t>
    </dgm:pt>
    <dgm:pt modelId="{984A5D7B-3AE0-4F82-8A06-FFB9BCDEE4C5}">
      <dgm:prSet phldrT="[Texto]" custT="1"/>
      <dgm:spPr/>
      <dgm:t>
        <a:bodyPr/>
        <a:lstStyle/>
        <a:p>
          <a:r>
            <a:rPr lang="es-AR" sz="1400" dirty="0" smtClean="0"/>
            <a:t>10 centros (en las mismas localidades de JC)</a:t>
          </a:r>
          <a:endParaRPr lang="es-ES" sz="1400" dirty="0"/>
        </a:p>
      </dgm:t>
    </dgm:pt>
    <dgm:pt modelId="{F5F7FDE3-1760-4398-8A36-996F9BD06A61}" type="parTrans" cxnId="{96ABFB6F-565F-4739-8599-B09CD7373C5E}">
      <dgm:prSet/>
      <dgm:spPr/>
      <dgm:t>
        <a:bodyPr/>
        <a:lstStyle/>
        <a:p>
          <a:endParaRPr lang="es-ES"/>
        </a:p>
      </dgm:t>
    </dgm:pt>
    <dgm:pt modelId="{97681A48-1E37-423E-B49B-4C7578310E08}" type="sibTrans" cxnId="{96ABFB6F-565F-4739-8599-B09CD7373C5E}">
      <dgm:prSet/>
      <dgm:spPr/>
      <dgm:t>
        <a:bodyPr/>
        <a:lstStyle/>
        <a:p>
          <a:endParaRPr lang="es-ES"/>
        </a:p>
      </dgm:t>
    </dgm:pt>
    <dgm:pt modelId="{F15649A4-D22B-4494-AFFE-66E05DB6C7EB}">
      <dgm:prSet phldrT="[Texto]" custT="1"/>
      <dgm:spPr/>
      <dgm:t>
        <a:bodyPr/>
        <a:lstStyle/>
        <a:p>
          <a:r>
            <a:rPr lang="es-AR" sz="1400" dirty="0" smtClean="0"/>
            <a:t>Se desarrollará en paralelo a la implementación de Jardines de Cosecha en diferentes espacios (Escuelas).</a:t>
          </a:r>
          <a:endParaRPr lang="es-ES" sz="1400" dirty="0"/>
        </a:p>
      </dgm:t>
    </dgm:pt>
    <dgm:pt modelId="{C4285C2E-6E50-4850-808E-CEF184126D3E}" type="parTrans" cxnId="{C37DC230-D75D-4DC9-8D35-8B3273E5FB23}">
      <dgm:prSet/>
      <dgm:spPr/>
      <dgm:t>
        <a:bodyPr/>
        <a:lstStyle/>
        <a:p>
          <a:endParaRPr lang="es-ES"/>
        </a:p>
      </dgm:t>
    </dgm:pt>
    <dgm:pt modelId="{9CC4C2A3-0FB4-4AAE-ACF0-7EBB2E147F6C}" type="sibTrans" cxnId="{C37DC230-D75D-4DC9-8D35-8B3273E5FB23}">
      <dgm:prSet/>
      <dgm:spPr/>
      <dgm:t>
        <a:bodyPr/>
        <a:lstStyle/>
        <a:p>
          <a:endParaRPr lang="es-ES"/>
        </a:p>
      </dgm:t>
    </dgm:pt>
    <dgm:pt modelId="{CC5B107A-09A1-4BFA-943B-8AFEF9E67D56}">
      <dgm:prSet phldrT="[Texto]" custT="1"/>
      <dgm:spPr/>
      <dgm:t>
        <a:bodyPr/>
        <a:lstStyle/>
        <a:p>
          <a:r>
            <a:rPr lang="es-AR" sz="1600" dirty="0" smtClean="0"/>
            <a:t>Destinado a participantes de 13 a 18 años (50 x centro).</a:t>
          </a:r>
          <a:endParaRPr lang="es-ES" sz="1600" dirty="0"/>
        </a:p>
      </dgm:t>
    </dgm:pt>
    <dgm:pt modelId="{23701753-76FC-473E-B3D3-E26EEC1E87B1}" type="parTrans" cxnId="{13329655-3CEA-4742-914F-B10C3E8D2E43}">
      <dgm:prSet/>
      <dgm:spPr/>
      <dgm:t>
        <a:bodyPr/>
        <a:lstStyle/>
        <a:p>
          <a:endParaRPr lang="es-ES"/>
        </a:p>
      </dgm:t>
    </dgm:pt>
    <dgm:pt modelId="{F991D17A-E75E-4122-921F-2244D823C78C}" type="sibTrans" cxnId="{13329655-3CEA-4742-914F-B10C3E8D2E43}">
      <dgm:prSet/>
      <dgm:spPr/>
      <dgm:t>
        <a:bodyPr/>
        <a:lstStyle/>
        <a:p>
          <a:endParaRPr lang="es-ES"/>
        </a:p>
      </dgm:t>
    </dgm:pt>
    <dgm:pt modelId="{80066F54-0C30-45D9-80FA-C52BCE92CFB1}">
      <dgm:prSet custT="1"/>
      <dgm:spPr/>
      <dgm:t>
        <a:bodyPr/>
        <a:lstStyle/>
        <a:p>
          <a:r>
            <a:rPr lang="es-AR" sz="1050" dirty="0" smtClean="0"/>
            <a:t>La franja etaria de los mas grandes (16,17,18), recibirá además, capacitación. (Robótica, Informática, TIC’s,  Ingreso a otros niveles educativos, CV, Entrevistas de trabajo y Charlas con diferentes integrantes del sector tabacalero.</a:t>
          </a:r>
          <a:endParaRPr lang="es-AR" sz="1050" dirty="0"/>
        </a:p>
      </dgm:t>
    </dgm:pt>
    <dgm:pt modelId="{26C78C63-4109-41CC-96BA-C85DB73CF8F6}" type="parTrans" cxnId="{A0B54E4F-F18A-48CC-9EE2-240903F2BB7A}">
      <dgm:prSet/>
      <dgm:spPr/>
      <dgm:t>
        <a:bodyPr/>
        <a:lstStyle/>
        <a:p>
          <a:endParaRPr lang="es-ES"/>
        </a:p>
      </dgm:t>
    </dgm:pt>
    <dgm:pt modelId="{45D66E91-DD2A-4D49-8BAF-44D29BD26C7F}" type="sibTrans" cxnId="{A0B54E4F-F18A-48CC-9EE2-240903F2BB7A}">
      <dgm:prSet/>
      <dgm:spPr/>
      <dgm:t>
        <a:bodyPr/>
        <a:lstStyle/>
        <a:p>
          <a:endParaRPr lang="es-ES"/>
        </a:p>
      </dgm:t>
    </dgm:pt>
    <dgm:pt modelId="{27A4C216-FCB4-4A30-8C70-BB1C7CD989FD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5A58DBE3-9109-4C94-AE33-B585DB3043EB}" type="sibTrans" cxnId="{D16846C7-EC9F-42A8-A8F6-9CEDBB4CE868}">
      <dgm:prSet/>
      <dgm:spPr/>
      <dgm:t>
        <a:bodyPr/>
        <a:lstStyle/>
        <a:p>
          <a:endParaRPr lang="es-ES"/>
        </a:p>
      </dgm:t>
    </dgm:pt>
    <dgm:pt modelId="{716D2CE6-26BB-45B7-94B5-A3677B5E9983}" type="parTrans" cxnId="{D16846C7-EC9F-42A8-A8F6-9CEDBB4CE868}">
      <dgm:prSet/>
      <dgm:spPr/>
      <dgm:t>
        <a:bodyPr/>
        <a:lstStyle/>
        <a:p>
          <a:endParaRPr lang="es-ES"/>
        </a:p>
      </dgm:t>
    </dgm:pt>
    <dgm:pt modelId="{577A8724-81AF-4F5B-9ED4-8745C613CD66}" type="pres">
      <dgm:prSet presAssocID="{E16E8608-D7C4-4192-B263-C3C1F5A750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ADBD52-1883-41BF-8942-8BAFCBE5E63F}" type="pres">
      <dgm:prSet presAssocID="{27A4C216-FCB4-4A30-8C70-BB1C7CD989FD}" presName="centerShape" presStyleLbl="node0" presStyleIdx="0" presStyleCnt="1" custScaleX="142313" custScaleY="129029" custLinFactNeighborX="194" custLinFactNeighborY="-779"/>
      <dgm:spPr/>
      <dgm:t>
        <a:bodyPr/>
        <a:lstStyle/>
        <a:p>
          <a:endParaRPr lang="es-ES"/>
        </a:p>
      </dgm:t>
    </dgm:pt>
    <dgm:pt modelId="{18EEB332-5A22-435A-AF8B-80B42B58AB9C}" type="pres">
      <dgm:prSet presAssocID="{19FD89D7-7E94-4A25-A3AD-6F3179711E56}" presName="parTrans" presStyleLbl="sibTrans2D1" presStyleIdx="0" presStyleCnt="5"/>
      <dgm:spPr/>
      <dgm:t>
        <a:bodyPr/>
        <a:lstStyle/>
        <a:p>
          <a:endParaRPr lang="es-ES"/>
        </a:p>
      </dgm:t>
    </dgm:pt>
    <dgm:pt modelId="{74548A16-E90B-4E33-B63C-EC50AC6BCDD1}" type="pres">
      <dgm:prSet presAssocID="{19FD89D7-7E94-4A25-A3AD-6F3179711E56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98AB3F5A-941F-4DA7-83B1-A7897193D61A}" type="pres">
      <dgm:prSet presAssocID="{117EDF6E-643E-405B-A54E-735377F1EE2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F952D2-F222-43AF-9BB5-1EA433DF61E1}" type="pres">
      <dgm:prSet presAssocID="{F5F7FDE3-1760-4398-8A36-996F9BD06A61}" presName="parTrans" presStyleLbl="sibTrans2D1" presStyleIdx="1" presStyleCnt="5"/>
      <dgm:spPr/>
      <dgm:t>
        <a:bodyPr/>
        <a:lstStyle/>
        <a:p>
          <a:endParaRPr lang="es-ES"/>
        </a:p>
      </dgm:t>
    </dgm:pt>
    <dgm:pt modelId="{B614198C-ABB7-4CD8-AEDC-D4D740FB442C}" type="pres">
      <dgm:prSet presAssocID="{F5F7FDE3-1760-4398-8A36-996F9BD06A61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899B10C4-E9AD-4FBA-8557-B5F1F609AFD0}" type="pres">
      <dgm:prSet presAssocID="{984A5D7B-3AE0-4F82-8A06-FFB9BCDEE4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9C8060-E989-4C64-845A-F7B41D2C95D4}" type="pres">
      <dgm:prSet presAssocID="{C4285C2E-6E50-4850-808E-CEF184126D3E}" presName="parTrans" presStyleLbl="sibTrans2D1" presStyleIdx="2" presStyleCnt="5"/>
      <dgm:spPr/>
      <dgm:t>
        <a:bodyPr/>
        <a:lstStyle/>
        <a:p>
          <a:endParaRPr lang="es-ES"/>
        </a:p>
      </dgm:t>
    </dgm:pt>
    <dgm:pt modelId="{2559CAC7-956E-4997-BB75-9360FFB4D000}" type="pres">
      <dgm:prSet presAssocID="{C4285C2E-6E50-4850-808E-CEF184126D3E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ACB003D1-2EE6-47FC-B588-120AE5479ED5}" type="pres">
      <dgm:prSet presAssocID="{F15649A4-D22B-4494-AFFE-66E05DB6C7EB}" presName="node" presStyleLbl="node1" presStyleIdx="2" presStyleCnt="5" custScaleX="109505" custScaleY="109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43AC33-C43C-4B63-BE37-3A3254C3AD77}" type="pres">
      <dgm:prSet presAssocID="{23701753-76FC-473E-B3D3-E26EEC1E87B1}" presName="parTrans" presStyleLbl="sibTrans2D1" presStyleIdx="3" presStyleCnt="5"/>
      <dgm:spPr/>
      <dgm:t>
        <a:bodyPr/>
        <a:lstStyle/>
        <a:p>
          <a:endParaRPr lang="es-ES"/>
        </a:p>
      </dgm:t>
    </dgm:pt>
    <dgm:pt modelId="{6D1553DA-A1F4-4897-A0A3-E87B2093E59C}" type="pres">
      <dgm:prSet presAssocID="{23701753-76FC-473E-B3D3-E26EEC1E87B1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8DF0E0DC-A420-4331-83EE-490A196EEC74}" type="pres">
      <dgm:prSet presAssocID="{CC5B107A-09A1-4BFA-943B-8AFEF9E67D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80F031-1B7C-4639-8367-346DC80992A7}" type="pres">
      <dgm:prSet presAssocID="{26C78C63-4109-41CC-96BA-C85DB73CF8F6}" presName="parTrans" presStyleLbl="sibTrans2D1" presStyleIdx="4" presStyleCnt="5"/>
      <dgm:spPr/>
      <dgm:t>
        <a:bodyPr/>
        <a:lstStyle/>
        <a:p>
          <a:endParaRPr lang="es-ES"/>
        </a:p>
      </dgm:t>
    </dgm:pt>
    <dgm:pt modelId="{F66C614A-6433-41EF-92D9-9D10F6E81416}" type="pres">
      <dgm:prSet presAssocID="{26C78C63-4109-41CC-96BA-C85DB73CF8F6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49D761FF-DE6B-491C-8E7D-2DE880E4247D}" type="pres">
      <dgm:prSet presAssocID="{80066F54-0C30-45D9-80FA-C52BCE92CFB1}" presName="node" presStyleLbl="node1" presStyleIdx="4" presStyleCnt="5" custScaleX="127187" custScaleY="1336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B1E168-02B0-4807-8225-7A3B41B6F59D}" type="presOf" srcId="{23701753-76FC-473E-B3D3-E26EEC1E87B1}" destId="{6D1553DA-A1F4-4897-A0A3-E87B2093E59C}" srcOrd="1" destOrd="0" presId="urn:microsoft.com/office/officeart/2005/8/layout/radial5"/>
    <dgm:cxn modelId="{13329655-3CEA-4742-914F-B10C3E8D2E43}" srcId="{27A4C216-FCB4-4A30-8C70-BB1C7CD989FD}" destId="{CC5B107A-09A1-4BFA-943B-8AFEF9E67D56}" srcOrd="3" destOrd="0" parTransId="{23701753-76FC-473E-B3D3-E26EEC1E87B1}" sibTransId="{F991D17A-E75E-4122-921F-2244D823C78C}"/>
    <dgm:cxn modelId="{76662BC6-5BD9-4700-A203-13BF009BC0AE}" type="presOf" srcId="{F15649A4-D22B-4494-AFFE-66E05DB6C7EB}" destId="{ACB003D1-2EE6-47FC-B588-120AE5479ED5}" srcOrd="0" destOrd="0" presId="urn:microsoft.com/office/officeart/2005/8/layout/radial5"/>
    <dgm:cxn modelId="{D16846C7-EC9F-42A8-A8F6-9CEDBB4CE868}" srcId="{E16E8608-D7C4-4192-B263-C3C1F5A75019}" destId="{27A4C216-FCB4-4A30-8C70-BB1C7CD989FD}" srcOrd="0" destOrd="0" parTransId="{716D2CE6-26BB-45B7-94B5-A3677B5E9983}" sibTransId="{5A58DBE3-9109-4C94-AE33-B585DB3043EB}"/>
    <dgm:cxn modelId="{1F7E4C76-CDA2-4034-B866-64F88191162D}" type="presOf" srcId="{80066F54-0C30-45D9-80FA-C52BCE92CFB1}" destId="{49D761FF-DE6B-491C-8E7D-2DE880E4247D}" srcOrd="0" destOrd="0" presId="urn:microsoft.com/office/officeart/2005/8/layout/radial5"/>
    <dgm:cxn modelId="{A0B54E4F-F18A-48CC-9EE2-240903F2BB7A}" srcId="{27A4C216-FCB4-4A30-8C70-BB1C7CD989FD}" destId="{80066F54-0C30-45D9-80FA-C52BCE92CFB1}" srcOrd="4" destOrd="0" parTransId="{26C78C63-4109-41CC-96BA-C85DB73CF8F6}" sibTransId="{45D66E91-DD2A-4D49-8BAF-44D29BD26C7F}"/>
    <dgm:cxn modelId="{2E548C6E-F890-4CF8-B31D-911125D47116}" type="presOf" srcId="{23701753-76FC-473E-B3D3-E26EEC1E87B1}" destId="{9A43AC33-C43C-4B63-BE37-3A3254C3AD77}" srcOrd="0" destOrd="0" presId="urn:microsoft.com/office/officeart/2005/8/layout/radial5"/>
    <dgm:cxn modelId="{E3FF5CB1-60AC-46B4-B473-C201404B73D4}" type="presOf" srcId="{19FD89D7-7E94-4A25-A3AD-6F3179711E56}" destId="{18EEB332-5A22-435A-AF8B-80B42B58AB9C}" srcOrd="0" destOrd="0" presId="urn:microsoft.com/office/officeart/2005/8/layout/radial5"/>
    <dgm:cxn modelId="{17190A21-4C40-484D-A29F-C7A6843F26CC}" type="presOf" srcId="{117EDF6E-643E-405B-A54E-735377F1EE2D}" destId="{98AB3F5A-941F-4DA7-83B1-A7897193D61A}" srcOrd="0" destOrd="0" presId="urn:microsoft.com/office/officeart/2005/8/layout/radial5"/>
    <dgm:cxn modelId="{E6E20CF7-5AF1-4717-94BE-9034A766B4EF}" type="presOf" srcId="{F5F7FDE3-1760-4398-8A36-996F9BD06A61}" destId="{45F952D2-F222-43AF-9BB5-1EA433DF61E1}" srcOrd="0" destOrd="0" presId="urn:microsoft.com/office/officeart/2005/8/layout/radial5"/>
    <dgm:cxn modelId="{C37DC230-D75D-4DC9-8D35-8B3273E5FB23}" srcId="{27A4C216-FCB4-4A30-8C70-BB1C7CD989FD}" destId="{F15649A4-D22B-4494-AFFE-66E05DB6C7EB}" srcOrd="2" destOrd="0" parTransId="{C4285C2E-6E50-4850-808E-CEF184126D3E}" sibTransId="{9CC4C2A3-0FB4-4AAE-ACF0-7EBB2E147F6C}"/>
    <dgm:cxn modelId="{C90EE60B-531D-4A3E-9C40-A844D5806FB7}" type="presOf" srcId="{E16E8608-D7C4-4192-B263-C3C1F5A75019}" destId="{577A8724-81AF-4F5B-9ED4-8745C613CD66}" srcOrd="0" destOrd="0" presId="urn:microsoft.com/office/officeart/2005/8/layout/radial5"/>
    <dgm:cxn modelId="{457F7C39-3219-4B41-87C0-72AEB8D42CA0}" type="presOf" srcId="{C4285C2E-6E50-4850-808E-CEF184126D3E}" destId="{0A9C8060-E989-4C64-845A-F7B41D2C95D4}" srcOrd="0" destOrd="0" presId="urn:microsoft.com/office/officeart/2005/8/layout/radial5"/>
    <dgm:cxn modelId="{5F550E00-097C-40BD-898C-B1FB5C104002}" type="presOf" srcId="{F5F7FDE3-1760-4398-8A36-996F9BD06A61}" destId="{B614198C-ABB7-4CD8-AEDC-D4D740FB442C}" srcOrd="1" destOrd="0" presId="urn:microsoft.com/office/officeart/2005/8/layout/radial5"/>
    <dgm:cxn modelId="{D78E8950-5DFC-45DB-A886-A9FC093957B4}" type="presOf" srcId="{C4285C2E-6E50-4850-808E-CEF184126D3E}" destId="{2559CAC7-956E-4997-BB75-9360FFB4D000}" srcOrd="1" destOrd="0" presId="urn:microsoft.com/office/officeart/2005/8/layout/radial5"/>
    <dgm:cxn modelId="{93E7A662-6EE3-433E-8827-447ED1C70D26}" type="presOf" srcId="{984A5D7B-3AE0-4F82-8A06-FFB9BCDEE4C5}" destId="{899B10C4-E9AD-4FBA-8557-B5F1F609AFD0}" srcOrd="0" destOrd="0" presId="urn:microsoft.com/office/officeart/2005/8/layout/radial5"/>
    <dgm:cxn modelId="{FFFB5C5D-018D-46FC-AC94-831EC6B22A70}" type="presOf" srcId="{27A4C216-FCB4-4A30-8C70-BB1C7CD989FD}" destId="{21ADBD52-1883-41BF-8942-8BAFCBE5E63F}" srcOrd="0" destOrd="0" presId="urn:microsoft.com/office/officeart/2005/8/layout/radial5"/>
    <dgm:cxn modelId="{0457BC09-5D6D-43C3-8B71-B1ACB5573A23}" type="presOf" srcId="{26C78C63-4109-41CC-96BA-C85DB73CF8F6}" destId="{F66C614A-6433-41EF-92D9-9D10F6E81416}" srcOrd="1" destOrd="0" presId="urn:microsoft.com/office/officeart/2005/8/layout/radial5"/>
    <dgm:cxn modelId="{F7D3DA0E-2BFF-48EA-9A90-F6DDC2AFBADE}" type="presOf" srcId="{CC5B107A-09A1-4BFA-943B-8AFEF9E67D56}" destId="{8DF0E0DC-A420-4331-83EE-490A196EEC74}" srcOrd="0" destOrd="0" presId="urn:microsoft.com/office/officeart/2005/8/layout/radial5"/>
    <dgm:cxn modelId="{96ABFB6F-565F-4739-8599-B09CD7373C5E}" srcId="{27A4C216-FCB4-4A30-8C70-BB1C7CD989FD}" destId="{984A5D7B-3AE0-4F82-8A06-FFB9BCDEE4C5}" srcOrd="1" destOrd="0" parTransId="{F5F7FDE3-1760-4398-8A36-996F9BD06A61}" sibTransId="{97681A48-1E37-423E-B49B-4C7578310E08}"/>
    <dgm:cxn modelId="{704CA918-C171-47F4-83E6-D6FC090FF6D4}" srcId="{27A4C216-FCB4-4A30-8C70-BB1C7CD989FD}" destId="{117EDF6E-643E-405B-A54E-735377F1EE2D}" srcOrd="0" destOrd="0" parTransId="{19FD89D7-7E94-4A25-A3AD-6F3179711E56}" sibTransId="{34A54749-FC2F-41B2-A546-22A5199FA7BF}"/>
    <dgm:cxn modelId="{B2CB3821-ED5B-47F6-84B7-FF1E74651D94}" type="presOf" srcId="{19FD89D7-7E94-4A25-A3AD-6F3179711E56}" destId="{74548A16-E90B-4E33-B63C-EC50AC6BCDD1}" srcOrd="1" destOrd="0" presId="urn:microsoft.com/office/officeart/2005/8/layout/radial5"/>
    <dgm:cxn modelId="{D8A6C19F-A9C6-4CA5-B5FC-6E6F0FC5004B}" type="presOf" srcId="{26C78C63-4109-41CC-96BA-C85DB73CF8F6}" destId="{7E80F031-1B7C-4639-8367-346DC80992A7}" srcOrd="0" destOrd="0" presId="urn:microsoft.com/office/officeart/2005/8/layout/radial5"/>
    <dgm:cxn modelId="{0B68E4F7-D368-433F-9D44-AF11AC7A4CA7}" type="presParOf" srcId="{577A8724-81AF-4F5B-9ED4-8745C613CD66}" destId="{21ADBD52-1883-41BF-8942-8BAFCBE5E63F}" srcOrd="0" destOrd="0" presId="urn:microsoft.com/office/officeart/2005/8/layout/radial5"/>
    <dgm:cxn modelId="{062343B5-922C-443B-BE8A-6457893A2AFB}" type="presParOf" srcId="{577A8724-81AF-4F5B-9ED4-8745C613CD66}" destId="{18EEB332-5A22-435A-AF8B-80B42B58AB9C}" srcOrd="1" destOrd="0" presId="urn:microsoft.com/office/officeart/2005/8/layout/radial5"/>
    <dgm:cxn modelId="{F33B6D2E-E7B6-4E43-B295-7E54A8F61E4C}" type="presParOf" srcId="{18EEB332-5A22-435A-AF8B-80B42B58AB9C}" destId="{74548A16-E90B-4E33-B63C-EC50AC6BCDD1}" srcOrd="0" destOrd="0" presId="urn:microsoft.com/office/officeart/2005/8/layout/radial5"/>
    <dgm:cxn modelId="{3F8C016F-1EAF-4FDB-AF51-74E2FE0D79FF}" type="presParOf" srcId="{577A8724-81AF-4F5B-9ED4-8745C613CD66}" destId="{98AB3F5A-941F-4DA7-83B1-A7897193D61A}" srcOrd="2" destOrd="0" presId="urn:microsoft.com/office/officeart/2005/8/layout/radial5"/>
    <dgm:cxn modelId="{59326C6D-23A6-467D-B22D-5B08244F69AA}" type="presParOf" srcId="{577A8724-81AF-4F5B-9ED4-8745C613CD66}" destId="{45F952D2-F222-43AF-9BB5-1EA433DF61E1}" srcOrd="3" destOrd="0" presId="urn:microsoft.com/office/officeart/2005/8/layout/radial5"/>
    <dgm:cxn modelId="{9C343795-F643-4804-B27A-42E846088E36}" type="presParOf" srcId="{45F952D2-F222-43AF-9BB5-1EA433DF61E1}" destId="{B614198C-ABB7-4CD8-AEDC-D4D740FB442C}" srcOrd="0" destOrd="0" presId="urn:microsoft.com/office/officeart/2005/8/layout/radial5"/>
    <dgm:cxn modelId="{AFA9EBC7-84A5-48F9-A187-3E8EC86FE3A2}" type="presParOf" srcId="{577A8724-81AF-4F5B-9ED4-8745C613CD66}" destId="{899B10C4-E9AD-4FBA-8557-B5F1F609AFD0}" srcOrd="4" destOrd="0" presId="urn:microsoft.com/office/officeart/2005/8/layout/radial5"/>
    <dgm:cxn modelId="{F38F1F63-2E37-4EF0-AFD3-8EB25B4FB227}" type="presParOf" srcId="{577A8724-81AF-4F5B-9ED4-8745C613CD66}" destId="{0A9C8060-E989-4C64-845A-F7B41D2C95D4}" srcOrd="5" destOrd="0" presId="urn:microsoft.com/office/officeart/2005/8/layout/radial5"/>
    <dgm:cxn modelId="{734F23A5-2E65-441B-A360-D5A4A339337A}" type="presParOf" srcId="{0A9C8060-E989-4C64-845A-F7B41D2C95D4}" destId="{2559CAC7-956E-4997-BB75-9360FFB4D000}" srcOrd="0" destOrd="0" presId="urn:microsoft.com/office/officeart/2005/8/layout/radial5"/>
    <dgm:cxn modelId="{435B8EE0-6AEA-47DF-AA95-93ECE5BC5391}" type="presParOf" srcId="{577A8724-81AF-4F5B-9ED4-8745C613CD66}" destId="{ACB003D1-2EE6-47FC-B588-120AE5479ED5}" srcOrd="6" destOrd="0" presId="urn:microsoft.com/office/officeart/2005/8/layout/radial5"/>
    <dgm:cxn modelId="{A22B19D7-A14D-46BA-BAF9-93B83C52E856}" type="presParOf" srcId="{577A8724-81AF-4F5B-9ED4-8745C613CD66}" destId="{9A43AC33-C43C-4B63-BE37-3A3254C3AD77}" srcOrd="7" destOrd="0" presId="urn:microsoft.com/office/officeart/2005/8/layout/radial5"/>
    <dgm:cxn modelId="{3A5BD772-DC52-4413-ACBE-B4144E66FBE6}" type="presParOf" srcId="{9A43AC33-C43C-4B63-BE37-3A3254C3AD77}" destId="{6D1553DA-A1F4-4897-A0A3-E87B2093E59C}" srcOrd="0" destOrd="0" presId="urn:microsoft.com/office/officeart/2005/8/layout/radial5"/>
    <dgm:cxn modelId="{C1BDA1CA-3637-4C7A-BC33-E68EC131E3FE}" type="presParOf" srcId="{577A8724-81AF-4F5B-9ED4-8745C613CD66}" destId="{8DF0E0DC-A420-4331-83EE-490A196EEC74}" srcOrd="8" destOrd="0" presId="urn:microsoft.com/office/officeart/2005/8/layout/radial5"/>
    <dgm:cxn modelId="{3A2BBFF6-DE91-4025-BCCB-72163592940C}" type="presParOf" srcId="{577A8724-81AF-4F5B-9ED4-8745C613CD66}" destId="{7E80F031-1B7C-4639-8367-346DC80992A7}" srcOrd="9" destOrd="0" presId="urn:microsoft.com/office/officeart/2005/8/layout/radial5"/>
    <dgm:cxn modelId="{F4FF2EC0-8C8B-4F06-A4FF-17B6627757CB}" type="presParOf" srcId="{7E80F031-1B7C-4639-8367-346DC80992A7}" destId="{F66C614A-6433-41EF-92D9-9D10F6E81416}" srcOrd="0" destOrd="0" presId="urn:microsoft.com/office/officeart/2005/8/layout/radial5"/>
    <dgm:cxn modelId="{5A2BF3ED-CB7C-4E6F-BA93-99D4BF296EC6}" type="presParOf" srcId="{577A8724-81AF-4F5B-9ED4-8745C613CD66}" destId="{49D761FF-DE6B-491C-8E7D-2DE880E4247D}" srcOrd="10" destOrd="0" presId="urn:microsoft.com/office/officeart/2005/8/layout/radial5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07BD4E-E3B1-4971-9C07-025530E367B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B484891-1F6E-4169-BA67-6B947845EA29}">
      <dgm:prSet phldrT="[Texto]"/>
      <dgm:spPr/>
      <dgm:t>
        <a:bodyPr/>
        <a:lstStyle/>
        <a:p>
          <a:r>
            <a:rPr lang="es-AR" dirty="0" smtClean="0"/>
            <a:t>Se trabajará este año con 4 centros para distribuir un total de 200 participantes.</a:t>
          </a:r>
          <a:endParaRPr lang="es-ES" dirty="0"/>
        </a:p>
      </dgm:t>
    </dgm:pt>
    <dgm:pt modelId="{591E7052-6454-4D8B-AC08-6299AE2DD4A7}" type="parTrans" cxnId="{CF7627AB-AB4F-4150-B8E6-84CA7894818D}">
      <dgm:prSet/>
      <dgm:spPr/>
      <dgm:t>
        <a:bodyPr/>
        <a:lstStyle/>
        <a:p>
          <a:endParaRPr lang="es-ES"/>
        </a:p>
      </dgm:t>
    </dgm:pt>
    <dgm:pt modelId="{17DC44B2-1945-4130-AABB-97E201D5D830}" type="sibTrans" cxnId="{CF7627AB-AB4F-4150-B8E6-84CA7894818D}">
      <dgm:prSet/>
      <dgm:spPr/>
      <dgm:t>
        <a:bodyPr/>
        <a:lstStyle/>
        <a:p>
          <a:endParaRPr lang="es-ES"/>
        </a:p>
      </dgm:t>
    </dgm:pt>
    <dgm:pt modelId="{4D65B4B9-9468-44DD-A214-3124FC7509D7}">
      <dgm:prSet phldrT="[Texto]"/>
      <dgm:spPr/>
      <dgm:t>
        <a:bodyPr/>
        <a:lstStyle/>
        <a:p>
          <a:r>
            <a:rPr lang="es-AR" dirty="0" smtClean="0"/>
            <a:t>En paralelo a la implementación de Jardines de Cosecha. </a:t>
          </a:r>
          <a:endParaRPr lang="es-ES" dirty="0"/>
        </a:p>
      </dgm:t>
    </dgm:pt>
    <dgm:pt modelId="{685F2DF2-A8DC-466A-9D63-AFC8F163EF4F}" type="parTrans" cxnId="{D59C6C59-BD8D-4605-BF19-7BE1ACA0DA01}">
      <dgm:prSet/>
      <dgm:spPr/>
      <dgm:t>
        <a:bodyPr/>
        <a:lstStyle/>
        <a:p>
          <a:endParaRPr lang="es-ES"/>
        </a:p>
      </dgm:t>
    </dgm:pt>
    <dgm:pt modelId="{711D9ECB-9F05-4E97-A929-107AD900895B}" type="sibTrans" cxnId="{D59C6C59-BD8D-4605-BF19-7BE1ACA0DA01}">
      <dgm:prSet/>
      <dgm:spPr/>
      <dgm:t>
        <a:bodyPr/>
        <a:lstStyle/>
        <a:p>
          <a:endParaRPr lang="es-ES"/>
        </a:p>
      </dgm:t>
    </dgm:pt>
    <dgm:pt modelId="{4CCEA6E9-361D-498B-AB41-B78BED3A6381}">
      <dgm:prSet phldrT="[Texto]"/>
      <dgm:spPr/>
      <dgm:t>
        <a:bodyPr/>
        <a:lstStyle/>
        <a:p>
          <a:r>
            <a:rPr lang="es-AR" dirty="0" smtClean="0"/>
            <a:t>Hijos de trabajadores que se encuentren registrados en RENATRE</a:t>
          </a:r>
          <a:endParaRPr lang="es-ES" dirty="0"/>
        </a:p>
      </dgm:t>
    </dgm:pt>
    <dgm:pt modelId="{E810E58C-FC7F-4FBE-AB6C-33EE4349070C}" type="parTrans" cxnId="{60AB9F79-D163-44DE-9823-129E03BD568B}">
      <dgm:prSet/>
      <dgm:spPr/>
      <dgm:t>
        <a:bodyPr/>
        <a:lstStyle/>
        <a:p>
          <a:endParaRPr lang="es-ES"/>
        </a:p>
      </dgm:t>
    </dgm:pt>
    <dgm:pt modelId="{396643B6-308F-45DB-83F9-3C6A6FBA0C77}" type="sibTrans" cxnId="{60AB9F79-D163-44DE-9823-129E03BD568B}">
      <dgm:prSet/>
      <dgm:spPr/>
      <dgm:t>
        <a:bodyPr/>
        <a:lstStyle/>
        <a:p>
          <a:endParaRPr lang="es-ES"/>
        </a:p>
      </dgm:t>
    </dgm:pt>
    <dgm:pt modelId="{7671A786-3929-43B3-B402-3B2C1863C442}">
      <dgm:prSet/>
      <dgm:spPr/>
      <dgm:t>
        <a:bodyPr/>
        <a:lstStyle/>
        <a:p>
          <a:r>
            <a:rPr lang="es-AR" dirty="0" smtClean="0"/>
            <a:t>Los lugares serán: La Falda-Las Blancas- El Huayco- Las Palmas (Dpto. Cerrillos)</a:t>
          </a:r>
        </a:p>
      </dgm:t>
    </dgm:pt>
    <dgm:pt modelId="{724F6357-6C47-4784-9793-EFF80BFD40CF}" type="parTrans" cxnId="{31F70A4D-B8E8-4D7B-BBB6-CFDED9B4C344}">
      <dgm:prSet/>
      <dgm:spPr/>
      <dgm:t>
        <a:bodyPr/>
        <a:lstStyle/>
        <a:p>
          <a:endParaRPr lang="es-ES"/>
        </a:p>
      </dgm:t>
    </dgm:pt>
    <dgm:pt modelId="{FBD95919-CAD7-4E54-9834-CA547DA8F7CD}" type="sibTrans" cxnId="{31F70A4D-B8E8-4D7B-BBB6-CFDED9B4C344}">
      <dgm:prSet/>
      <dgm:spPr/>
      <dgm:t>
        <a:bodyPr/>
        <a:lstStyle/>
        <a:p>
          <a:endParaRPr lang="es-ES"/>
        </a:p>
      </dgm:t>
    </dgm:pt>
    <dgm:pt modelId="{D8090410-7FA2-4EAA-8398-F29225F7E3E4}" type="pres">
      <dgm:prSet presAssocID="{6907BD4E-E3B1-4971-9C07-025530E367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751E41-EA49-42B8-B5C7-8A86B99DD6B0}" type="pres">
      <dgm:prSet presAssocID="{6907BD4E-E3B1-4971-9C07-025530E367B2}" presName="dummyMaxCanvas" presStyleCnt="0">
        <dgm:presLayoutVars/>
      </dgm:prSet>
      <dgm:spPr/>
    </dgm:pt>
    <dgm:pt modelId="{303C0CBA-FF9E-4ADF-921B-B4933AB59D9E}" type="pres">
      <dgm:prSet presAssocID="{6907BD4E-E3B1-4971-9C07-025530E367B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61D676-AA1B-4797-B10A-E92AEDD058BB}" type="pres">
      <dgm:prSet presAssocID="{6907BD4E-E3B1-4971-9C07-025530E367B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27541-226C-4280-87F1-14B260F00A05}" type="pres">
      <dgm:prSet presAssocID="{6907BD4E-E3B1-4971-9C07-025530E367B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636D7E-7609-4480-B347-1A3C3337BD7C}" type="pres">
      <dgm:prSet presAssocID="{6907BD4E-E3B1-4971-9C07-025530E367B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FD5F34-B8C7-4B93-A831-31526F117089}" type="pres">
      <dgm:prSet presAssocID="{6907BD4E-E3B1-4971-9C07-025530E367B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EB92C3-CC38-4F17-AA4F-2DD5F7C5F653}" type="pres">
      <dgm:prSet presAssocID="{6907BD4E-E3B1-4971-9C07-025530E367B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080770-A95B-4A51-9BEB-838FE145877E}" type="pres">
      <dgm:prSet presAssocID="{6907BD4E-E3B1-4971-9C07-025530E367B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90C84F-451A-439D-998C-F3B003A1377A}" type="pres">
      <dgm:prSet presAssocID="{6907BD4E-E3B1-4971-9C07-025530E367B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0B607B-C130-40C0-8DC4-EF9939FE5627}" type="pres">
      <dgm:prSet presAssocID="{6907BD4E-E3B1-4971-9C07-025530E367B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C50583-0892-43DC-972F-0DF777FF7B93}" type="pres">
      <dgm:prSet presAssocID="{6907BD4E-E3B1-4971-9C07-025530E367B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72ADF8-6392-4B86-A2E9-9E08CB47E17C}" type="pres">
      <dgm:prSet presAssocID="{6907BD4E-E3B1-4971-9C07-025530E367B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78A396-EF14-40FC-802C-B06F3009D87F}" type="presOf" srcId="{4CCEA6E9-361D-498B-AB41-B78BED3A6381}" destId="{0BC50583-0892-43DC-972F-0DF777FF7B93}" srcOrd="1" destOrd="0" presId="urn:microsoft.com/office/officeart/2005/8/layout/vProcess5"/>
    <dgm:cxn modelId="{91889135-CF19-435C-807C-066187E7159E}" type="presOf" srcId="{711D9ECB-9F05-4E97-A929-107AD900895B}" destId="{66EB92C3-CC38-4F17-AA4F-2DD5F7C5F653}" srcOrd="0" destOrd="0" presId="urn:microsoft.com/office/officeart/2005/8/layout/vProcess5"/>
    <dgm:cxn modelId="{31F70A4D-B8E8-4D7B-BBB6-CFDED9B4C344}" srcId="{6907BD4E-E3B1-4971-9C07-025530E367B2}" destId="{7671A786-3929-43B3-B402-3B2C1863C442}" srcOrd="3" destOrd="0" parTransId="{724F6357-6C47-4784-9793-EFF80BFD40CF}" sibTransId="{FBD95919-CAD7-4E54-9834-CA547DA8F7CD}"/>
    <dgm:cxn modelId="{D760627C-0515-4B86-85C6-FEEF92427AAD}" type="presOf" srcId="{4CCEA6E9-361D-498B-AB41-B78BED3A6381}" destId="{3F927541-226C-4280-87F1-14B260F00A05}" srcOrd="0" destOrd="0" presId="urn:microsoft.com/office/officeart/2005/8/layout/vProcess5"/>
    <dgm:cxn modelId="{A24D1B99-4CBF-4C0A-A1D9-B00797385741}" type="presOf" srcId="{4D65B4B9-9468-44DD-A214-3124FC7509D7}" destId="{B00B607B-C130-40C0-8DC4-EF9939FE5627}" srcOrd="1" destOrd="0" presId="urn:microsoft.com/office/officeart/2005/8/layout/vProcess5"/>
    <dgm:cxn modelId="{60AB9F79-D163-44DE-9823-129E03BD568B}" srcId="{6907BD4E-E3B1-4971-9C07-025530E367B2}" destId="{4CCEA6E9-361D-498B-AB41-B78BED3A6381}" srcOrd="2" destOrd="0" parTransId="{E810E58C-FC7F-4FBE-AB6C-33EE4349070C}" sibTransId="{396643B6-308F-45DB-83F9-3C6A6FBA0C77}"/>
    <dgm:cxn modelId="{4D5A4E85-2412-485F-A8B6-52A0C7B46445}" type="presOf" srcId="{17DC44B2-1945-4130-AABB-97E201D5D830}" destId="{03FD5F34-B8C7-4B93-A831-31526F117089}" srcOrd="0" destOrd="0" presId="urn:microsoft.com/office/officeart/2005/8/layout/vProcess5"/>
    <dgm:cxn modelId="{DBB69916-DC11-42EF-8632-1136CFFE47B2}" type="presOf" srcId="{6907BD4E-E3B1-4971-9C07-025530E367B2}" destId="{D8090410-7FA2-4EAA-8398-F29225F7E3E4}" srcOrd="0" destOrd="0" presId="urn:microsoft.com/office/officeart/2005/8/layout/vProcess5"/>
    <dgm:cxn modelId="{4DAC6AFC-64E1-43B4-8F92-FC5BAA3DD998}" type="presOf" srcId="{5B484891-1F6E-4169-BA67-6B947845EA29}" destId="{7790C84F-451A-439D-998C-F3B003A1377A}" srcOrd="1" destOrd="0" presId="urn:microsoft.com/office/officeart/2005/8/layout/vProcess5"/>
    <dgm:cxn modelId="{CF7627AB-AB4F-4150-B8E6-84CA7894818D}" srcId="{6907BD4E-E3B1-4971-9C07-025530E367B2}" destId="{5B484891-1F6E-4169-BA67-6B947845EA29}" srcOrd="0" destOrd="0" parTransId="{591E7052-6454-4D8B-AC08-6299AE2DD4A7}" sibTransId="{17DC44B2-1945-4130-AABB-97E201D5D830}"/>
    <dgm:cxn modelId="{160C0223-7CD9-4FAA-A931-91A868000BCE}" type="presOf" srcId="{396643B6-308F-45DB-83F9-3C6A6FBA0C77}" destId="{8F080770-A95B-4A51-9BEB-838FE145877E}" srcOrd="0" destOrd="0" presId="urn:microsoft.com/office/officeart/2005/8/layout/vProcess5"/>
    <dgm:cxn modelId="{35FAFE32-07C2-4847-B08E-F474C4B067D5}" type="presOf" srcId="{7671A786-3929-43B3-B402-3B2C1863C442}" destId="{DA636D7E-7609-4480-B347-1A3C3337BD7C}" srcOrd="0" destOrd="0" presId="urn:microsoft.com/office/officeart/2005/8/layout/vProcess5"/>
    <dgm:cxn modelId="{56B2E09D-4250-4D78-A788-819A2001427D}" type="presOf" srcId="{4D65B4B9-9468-44DD-A214-3124FC7509D7}" destId="{9861D676-AA1B-4797-B10A-E92AEDD058BB}" srcOrd="0" destOrd="0" presId="urn:microsoft.com/office/officeart/2005/8/layout/vProcess5"/>
    <dgm:cxn modelId="{0C5C181B-2902-42B8-836F-77CCC691CE83}" type="presOf" srcId="{7671A786-3929-43B3-B402-3B2C1863C442}" destId="{2E72ADF8-6392-4B86-A2E9-9E08CB47E17C}" srcOrd="1" destOrd="0" presId="urn:microsoft.com/office/officeart/2005/8/layout/vProcess5"/>
    <dgm:cxn modelId="{D59C6C59-BD8D-4605-BF19-7BE1ACA0DA01}" srcId="{6907BD4E-E3B1-4971-9C07-025530E367B2}" destId="{4D65B4B9-9468-44DD-A214-3124FC7509D7}" srcOrd="1" destOrd="0" parTransId="{685F2DF2-A8DC-466A-9D63-AFC8F163EF4F}" sibTransId="{711D9ECB-9F05-4E97-A929-107AD900895B}"/>
    <dgm:cxn modelId="{0B93DA96-B3C0-4A77-9B96-B03994F565B5}" type="presOf" srcId="{5B484891-1F6E-4169-BA67-6B947845EA29}" destId="{303C0CBA-FF9E-4ADF-921B-B4933AB59D9E}" srcOrd="0" destOrd="0" presId="urn:microsoft.com/office/officeart/2005/8/layout/vProcess5"/>
    <dgm:cxn modelId="{0C08232C-CF32-4F39-B261-92DCA9C403CE}" type="presParOf" srcId="{D8090410-7FA2-4EAA-8398-F29225F7E3E4}" destId="{AA751E41-EA49-42B8-B5C7-8A86B99DD6B0}" srcOrd="0" destOrd="0" presId="urn:microsoft.com/office/officeart/2005/8/layout/vProcess5"/>
    <dgm:cxn modelId="{A3F3BCFC-7EEB-4B2C-B8E2-13B4696DBCB6}" type="presParOf" srcId="{D8090410-7FA2-4EAA-8398-F29225F7E3E4}" destId="{303C0CBA-FF9E-4ADF-921B-B4933AB59D9E}" srcOrd="1" destOrd="0" presId="urn:microsoft.com/office/officeart/2005/8/layout/vProcess5"/>
    <dgm:cxn modelId="{840F5D32-EEA8-4F7B-8B91-A7F981DF577C}" type="presParOf" srcId="{D8090410-7FA2-4EAA-8398-F29225F7E3E4}" destId="{9861D676-AA1B-4797-B10A-E92AEDD058BB}" srcOrd="2" destOrd="0" presId="urn:microsoft.com/office/officeart/2005/8/layout/vProcess5"/>
    <dgm:cxn modelId="{72091FD8-D4FC-4081-A18B-5D19DD41EEC5}" type="presParOf" srcId="{D8090410-7FA2-4EAA-8398-F29225F7E3E4}" destId="{3F927541-226C-4280-87F1-14B260F00A05}" srcOrd="3" destOrd="0" presId="urn:microsoft.com/office/officeart/2005/8/layout/vProcess5"/>
    <dgm:cxn modelId="{4574C450-7158-473E-93A2-5CBE7F249720}" type="presParOf" srcId="{D8090410-7FA2-4EAA-8398-F29225F7E3E4}" destId="{DA636D7E-7609-4480-B347-1A3C3337BD7C}" srcOrd="4" destOrd="0" presId="urn:microsoft.com/office/officeart/2005/8/layout/vProcess5"/>
    <dgm:cxn modelId="{E1AA93BC-E8CA-4A29-82ED-A02CA4829A7A}" type="presParOf" srcId="{D8090410-7FA2-4EAA-8398-F29225F7E3E4}" destId="{03FD5F34-B8C7-4B93-A831-31526F117089}" srcOrd="5" destOrd="0" presId="urn:microsoft.com/office/officeart/2005/8/layout/vProcess5"/>
    <dgm:cxn modelId="{2D9F923C-B062-42E9-8AC7-91E393F75B6A}" type="presParOf" srcId="{D8090410-7FA2-4EAA-8398-F29225F7E3E4}" destId="{66EB92C3-CC38-4F17-AA4F-2DD5F7C5F653}" srcOrd="6" destOrd="0" presId="urn:microsoft.com/office/officeart/2005/8/layout/vProcess5"/>
    <dgm:cxn modelId="{9A99B019-073D-424B-A182-0A6D2C641BAA}" type="presParOf" srcId="{D8090410-7FA2-4EAA-8398-F29225F7E3E4}" destId="{8F080770-A95B-4A51-9BEB-838FE145877E}" srcOrd="7" destOrd="0" presId="urn:microsoft.com/office/officeart/2005/8/layout/vProcess5"/>
    <dgm:cxn modelId="{E82962A3-3345-46AE-AC06-A8FBB6177BC0}" type="presParOf" srcId="{D8090410-7FA2-4EAA-8398-F29225F7E3E4}" destId="{7790C84F-451A-439D-998C-F3B003A1377A}" srcOrd="8" destOrd="0" presId="urn:microsoft.com/office/officeart/2005/8/layout/vProcess5"/>
    <dgm:cxn modelId="{E7841CC9-E966-4693-9663-E9D329ACEC33}" type="presParOf" srcId="{D8090410-7FA2-4EAA-8398-F29225F7E3E4}" destId="{B00B607B-C130-40C0-8DC4-EF9939FE5627}" srcOrd="9" destOrd="0" presId="urn:microsoft.com/office/officeart/2005/8/layout/vProcess5"/>
    <dgm:cxn modelId="{E45A7004-96E5-4D2E-A56E-BFA44D88A8E4}" type="presParOf" srcId="{D8090410-7FA2-4EAA-8398-F29225F7E3E4}" destId="{0BC50583-0892-43DC-972F-0DF777FF7B93}" srcOrd="10" destOrd="0" presId="urn:microsoft.com/office/officeart/2005/8/layout/vProcess5"/>
    <dgm:cxn modelId="{766F608B-0E10-4D62-ABF9-9F74BFF63E8A}" type="presParOf" srcId="{D8090410-7FA2-4EAA-8398-F29225F7E3E4}" destId="{2E72ADF8-6392-4B86-A2E9-9E08CB47E17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E84CFC-EA88-4BAB-8BAA-BB38F5869F1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48C114-A921-4B68-B3B5-BAD0392F7641}">
      <dgm:prSet phldrT="[Texto]" custT="1"/>
      <dgm:spPr/>
      <dgm:t>
        <a:bodyPr/>
        <a:lstStyle/>
        <a:p>
          <a:r>
            <a:rPr lang="es-ES" sz="1400" dirty="0" smtClean="0"/>
            <a:t>CAPACITACION CON SRT</a:t>
          </a:r>
          <a:endParaRPr lang="es-ES" sz="1400" dirty="0"/>
        </a:p>
      </dgm:t>
    </dgm:pt>
    <dgm:pt modelId="{FB1C5B88-9E78-4D5B-BD21-0DA7D1967349}" type="parTrans" cxnId="{62B4997C-38EB-4C77-BA45-6B7948562D0A}">
      <dgm:prSet/>
      <dgm:spPr/>
      <dgm:t>
        <a:bodyPr/>
        <a:lstStyle/>
        <a:p>
          <a:endParaRPr lang="es-ES"/>
        </a:p>
      </dgm:t>
    </dgm:pt>
    <dgm:pt modelId="{3521468A-3BCB-4FD5-AE14-110BFACFAD05}" type="sibTrans" cxnId="{62B4997C-38EB-4C77-BA45-6B7948562D0A}">
      <dgm:prSet/>
      <dgm:spPr/>
      <dgm:t>
        <a:bodyPr/>
        <a:lstStyle/>
        <a:p>
          <a:endParaRPr lang="es-ES" sz="1400"/>
        </a:p>
      </dgm:t>
    </dgm:pt>
    <dgm:pt modelId="{1040D4BB-DD38-4A01-A698-4BD2A3342DCB}">
      <dgm:prSet phldrT="[Texto]" custT="1"/>
      <dgm:spPr/>
      <dgm:t>
        <a:bodyPr/>
        <a:lstStyle/>
        <a:p>
          <a:r>
            <a:rPr lang="es-ES" sz="1400" dirty="0" smtClean="0"/>
            <a:t>CAPACITACION EN OFICIOS</a:t>
          </a:r>
          <a:endParaRPr lang="es-ES" sz="1400" dirty="0"/>
        </a:p>
      </dgm:t>
    </dgm:pt>
    <dgm:pt modelId="{3EEC8E2A-CE48-4614-AD94-E2669BC4189E}" type="parTrans" cxnId="{DC70BF41-A6A9-4387-A3BD-B9BEF78D2303}">
      <dgm:prSet/>
      <dgm:spPr/>
      <dgm:t>
        <a:bodyPr/>
        <a:lstStyle/>
        <a:p>
          <a:endParaRPr lang="es-ES"/>
        </a:p>
      </dgm:t>
    </dgm:pt>
    <dgm:pt modelId="{9D1CB877-4410-4EFA-9CF0-3045CEEC9B36}" type="sibTrans" cxnId="{DC70BF41-A6A9-4387-A3BD-B9BEF78D2303}">
      <dgm:prSet/>
      <dgm:spPr/>
      <dgm:t>
        <a:bodyPr/>
        <a:lstStyle/>
        <a:p>
          <a:endParaRPr lang="es-ES" sz="1400"/>
        </a:p>
      </dgm:t>
    </dgm:pt>
    <dgm:pt modelId="{F2190790-10FC-4B00-8F6D-B54DB600DD70}">
      <dgm:prSet phldrT="[Texto]" custT="1"/>
      <dgm:spPr/>
      <dgm:t>
        <a:bodyPr/>
        <a:lstStyle/>
        <a:p>
          <a:r>
            <a:rPr lang="es-ES" sz="1400" dirty="0" smtClean="0"/>
            <a:t>JARDIN CRECER</a:t>
          </a:r>
          <a:endParaRPr lang="es-ES" sz="1400" dirty="0"/>
        </a:p>
      </dgm:t>
    </dgm:pt>
    <dgm:pt modelId="{CC2A8CF8-A7B2-4F65-86AA-2B9C846AE41D}" type="parTrans" cxnId="{ABA777DA-821C-4344-B9F3-215906CE5704}">
      <dgm:prSet/>
      <dgm:spPr/>
      <dgm:t>
        <a:bodyPr/>
        <a:lstStyle/>
        <a:p>
          <a:endParaRPr lang="es-ES"/>
        </a:p>
      </dgm:t>
    </dgm:pt>
    <dgm:pt modelId="{0DAF2C71-2211-4BEA-95DD-5E7E4870FA39}" type="sibTrans" cxnId="{ABA777DA-821C-4344-B9F3-215906CE5704}">
      <dgm:prSet/>
      <dgm:spPr/>
      <dgm:t>
        <a:bodyPr/>
        <a:lstStyle/>
        <a:p>
          <a:endParaRPr lang="es-ES" sz="1400"/>
        </a:p>
      </dgm:t>
    </dgm:pt>
    <dgm:pt modelId="{39B7842C-F4E9-410D-887D-D6EFB9E92F79}">
      <dgm:prSet phldrT="[Texto]" custT="1"/>
      <dgm:spPr/>
      <dgm:t>
        <a:bodyPr/>
        <a:lstStyle/>
        <a:p>
          <a:r>
            <a:rPr lang="es-ES" sz="1400" dirty="0" smtClean="0"/>
            <a:t>JARDINES DE COSECHA</a:t>
          </a:r>
          <a:endParaRPr lang="es-ES" sz="1400" dirty="0"/>
        </a:p>
      </dgm:t>
    </dgm:pt>
    <dgm:pt modelId="{8F720E2E-FFDD-4824-85DF-A76DC0016A79}" type="parTrans" cxnId="{773ACAC2-E84D-4364-8FBF-25A830CAFC43}">
      <dgm:prSet/>
      <dgm:spPr/>
      <dgm:t>
        <a:bodyPr/>
        <a:lstStyle/>
        <a:p>
          <a:endParaRPr lang="es-ES"/>
        </a:p>
      </dgm:t>
    </dgm:pt>
    <dgm:pt modelId="{009B4072-B3E6-43C8-A21D-5BD0DBACC186}" type="sibTrans" cxnId="{773ACAC2-E84D-4364-8FBF-25A830CAFC43}">
      <dgm:prSet/>
      <dgm:spPr/>
      <dgm:t>
        <a:bodyPr/>
        <a:lstStyle/>
        <a:p>
          <a:endParaRPr lang="es-ES" sz="1400"/>
        </a:p>
      </dgm:t>
    </dgm:pt>
    <dgm:pt modelId="{F2EDDBFE-4338-4BD8-BC6B-7D3F15CF6067}">
      <dgm:prSet phldrT="[Texto]" custT="1"/>
      <dgm:spPr/>
      <dgm:t>
        <a:bodyPr/>
        <a:lstStyle/>
        <a:p>
          <a:r>
            <a:rPr lang="es-ES" sz="1400" dirty="0" smtClean="0"/>
            <a:t>ARBOLES NATIVOS</a:t>
          </a:r>
          <a:endParaRPr lang="es-ES" sz="1400" dirty="0"/>
        </a:p>
      </dgm:t>
    </dgm:pt>
    <dgm:pt modelId="{2552FDAF-024C-494D-8E47-4AF335FB82A7}" type="parTrans" cxnId="{03C0A2F0-D0A6-40D4-BE92-805B8E721C2B}">
      <dgm:prSet/>
      <dgm:spPr/>
      <dgm:t>
        <a:bodyPr/>
        <a:lstStyle/>
        <a:p>
          <a:endParaRPr lang="es-ES"/>
        </a:p>
      </dgm:t>
    </dgm:pt>
    <dgm:pt modelId="{0E0C5657-E546-420B-9A0A-3C2D50F0055E}" type="sibTrans" cxnId="{03C0A2F0-D0A6-40D4-BE92-805B8E721C2B}">
      <dgm:prSet/>
      <dgm:spPr/>
      <dgm:t>
        <a:bodyPr/>
        <a:lstStyle/>
        <a:p>
          <a:endParaRPr lang="es-ES" sz="1400"/>
        </a:p>
      </dgm:t>
    </dgm:pt>
    <dgm:pt modelId="{06A6D751-F4AF-4F57-8795-444B55577798}">
      <dgm:prSet phldrT="[Texto]" custT="1"/>
      <dgm:spPr/>
      <dgm:t>
        <a:bodyPr/>
        <a:lstStyle/>
        <a:p>
          <a:r>
            <a:rPr lang="es-ES" sz="1400" dirty="0" smtClean="0"/>
            <a:t>CAPACITACION CON EDUSALTA</a:t>
          </a:r>
          <a:endParaRPr lang="es-ES" sz="1400" dirty="0"/>
        </a:p>
      </dgm:t>
    </dgm:pt>
    <dgm:pt modelId="{530D88AE-E152-4A7A-82A2-A6D9185FD312}" type="parTrans" cxnId="{E6940F75-E365-496E-9897-EB6F017225E8}">
      <dgm:prSet/>
      <dgm:spPr/>
      <dgm:t>
        <a:bodyPr/>
        <a:lstStyle/>
        <a:p>
          <a:endParaRPr lang="es-ES"/>
        </a:p>
      </dgm:t>
    </dgm:pt>
    <dgm:pt modelId="{63890A00-8801-4DE1-B707-5428E08A1C95}" type="sibTrans" cxnId="{E6940F75-E365-496E-9897-EB6F017225E8}">
      <dgm:prSet/>
      <dgm:spPr/>
      <dgm:t>
        <a:bodyPr/>
        <a:lstStyle/>
        <a:p>
          <a:endParaRPr lang="es-ES" sz="1400"/>
        </a:p>
      </dgm:t>
    </dgm:pt>
    <dgm:pt modelId="{45163288-6751-476B-97A1-6ED514472E93}">
      <dgm:prSet phldrT="[Texto]" custT="1"/>
      <dgm:spPr/>
      <dgm:t>
        <a:bodyPr/>
        <a:lstStyle/>
        <a:p>
          <a:r>
            <a:rPr lang="es-ES" sz="1400" dirty="0" smtClean="0"/>
            <a:t>BUENA COSECHA</a:t>
          </a:r>
          <a:endParaRPr lang="es-ES" sz="1400" dirty="0"/>
        </a:p>
      </dgm:t>
    </dgm:pt>
    <dgm:pt modelId="{4976F3D2-0D21-4518-93B5-5DA208B8BF39}" type="parTrans" cxnId="{6F7A2827-166C-42E4-9FCA-A975B3EB1E66}">
      <dgm:prSet/>
      <dgm:spPr/>
      <dgm:t>
        <a:bodyPr/>
        <a:lstStyle/>
        <a:p>
          <a:endParaRPr lang="es-ES"/>
        </a:p>
      </dgm:t>
    </dgm:pt>
    <dgm:pt modelId="{3EBFBBC6-7C6A-4BCE-B384-7E5D3C5C4489}" type="sibTrans" cxnId="{6F7A2827-166C-42E4-9FCA-A975B3EB1E66}">
      <dgm:prSet/>
      <dgm:spPr/>
      <dgm:t>
        <a:bodyPr/>
        <a:lstStyle/>
        <a:p>
          <a:endParaRPr lang="es-ES" sz="1400"/>
        </a:p>
      </dgm:t>
    </dgm:pt>
    <dgm:pt modelId="{24A8C0CC-B3F2-408F-B877-DECBA154AD23}">
      <dgm:prSet phldrT="[Texto]" custT="1"/>
      <dgm:spPr/>
      <dgm:t>
        <a:bodyPr/>
        <a:lstStyle/>
        <a:p>
          <a:r>
            <a:rPr lang="es-ES" sz="1400" dirty="0" smtClean="0"/>
            <a:t>CAMPAÑA DE SEGURIDAD VIAL</a:t>
          </a:r>
          <a:endParaRPr lang="es-ES" sz="1400" dirty="0"/>
        </a:p>
      </dgm:t>
    </dgm:pt>
    <dgm:pt modelId="{CDCAC8B3-64FE-472E-B82C-DE4E9D41DA7A}" type="parTrans" cxnId="{F62AC6E0-BCA3-4A7C-BDC1-611135112A73}">
      <dgm:prSet/>
      <dgm:spPr/>
      <dgm:t>
        <a:bodyPr/>
        <a:lstStyle/>
        <a:p>
          <a:endParaRPr lang="es-ES"/>
        </a:p>
      </dgm:t>
    </dgm:pt>
    <dgm:pt modelId="{A5E538D2-4E83-4B46-925D-2479171E889C}" type="sibTrans" cxnId="{F62AC6E0-BCA3-4A7C-BDC1-611135112A73}">
      <dgm:prSet/>
      <dgm:spPr/>
      <dgm:t>
        <a:bodyPr/>
        <a:lstStyle/>
        <a:p>
          <a:endParaRPr lang="es-ES" sz="1400"/>
        </a:p>
      </dgm:t>
    </dgm:pt>
    <dgm:pt modelId="{553616C0-7164-401F-A932-AC3DFB530ABC}" type="pres">
      <dgm:prSet presAssocID="{55E84CFC-EA88-4BAB-8BAA-BB38F5869F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88C490-7F69-46B5-AC52-2B12BC77463C}" type="pres">
      <dgm:prSet presAssocID="{7948C114-A921-4B68-B3B5-BAD0392F7641}" presName="node" presStyleLbl="node1" presStyleIdx="0" presStyleCnt="8" custScaleX="137810" custScaleY="1861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C9A4A1-A067-445C-B66E-0D7B1B1B897B}" type="pres">
      <dgm:prSet presAssocID="{7948C114-A921-4B68-B3B5-BAD0392F7641}" presName="spNode" presStyleCnt="0"/>
      <dgm:spPr/>
    </dgm:pt>
    <dgm:pt modelId="{4243AAF5-2582-4D79-87B4-EB75F5FB4651}" type="pres">
      <dgm:prSet presAssocID="{3521468A-3BCB-4FD5-AE14-110BFACFAD05}" presName="sibTrans" presStyleLbl="sibTrans1D1" presStyleIdx="0" presStyleCnt="8" custScaleX="2000000" custScaleY="2000000"/>
      <dgm:spPr/>
      <dgm:t>
        <a:bodyPr/>
        <a:lstStyle/>
        <a:p>
          <a:endParaRPr lang="es-ES"/>
        </a:p>
      </dgm:t>
    </dgm:pt>
    <dgm:pt modelId="{CD8C910B-00B8-497F-9864-E9236D53BC16}" type="pres">
      <dgm:prSet presAssocID="{1040D4BB-DD38-4A01-A698-4BD2A3342DCB}" presName="node" presStyleLbl="node1" presStyleIdx="1" presStyleCnt="8" custScaleX="137810" custScaleY="1861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60178-6F4A-41E0-860B-54CCBD9B28B8}" type="pres">
      <dgm:prSet presAssocID="{1040D4BB-DD38-4A01-A698-4BD2A3342DCB}" presName="spNode" presStyleCnt="0"/>
      <dgm:spPr/>
    </dgm:pt>
    <dgm:pt modelId="{228CD95B-29FA-40C6-B5D0-9237B7BC8583}" type="pres">
      <dgm:prSet presAssocID="{9D1CB877-4410-4EFA-9CF0-3045CEEC9B36}" presName="sibTrans" presStyleLbl="sibTrans1D1" presStyleIdx="1" presStyleCnt="8" custScaleX="2000000" custScaleY="2000000"/>
      <dgm:spPr/>
      <dgm:t>
        <a:bodyPr/>
        <a:lstStyle/>
        <a:p>
          <a:endParaRPr lang="es-ES"/>
        </a:p>
      </dgm:t>
    </dgm:pt>
    <dgm:pt modelId="{A0AD0484-1784-4D19-9D5E-E3F37B91F15F}" type="pres">
      <dgm:prSet presAssocID="{F2190790-10FC-4B00-8F6D-B54DB600DD70}" presName="node" presStyleLbl="node1" presStyleIdx="2" presStyleCnt="8" custScaleX="137810" custScaleY="1861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3E9930-C443-40A3-9011-38EAC53B7BCC}" type="pres">
      <dgm:prSet presAssocID="{F2190790-10FC-4B00-8F6D-B54DB600DD70}" presName="spNode" presStyleCnt="0"/>
      <dgm:spPr/>
    </dgm:pt>
    <dgm:pt modelId="{D3ADA5A2-F369-4A6F-9562-AA06598E92C3}" type="pres">
      <dgm:prSet presAssocID="{0DAF2C71-2211-4BEA-95DD-5E7E4870FA39}" presName="sibTrans" presStyleLbl="sibTrans1D1" presStyleIdx="2" presStyleCnt="8" custScaleX="2000000" custScaleY="2000000"/>
      <dgm:spPr/>
      <dgm:t>
        <a:bodyPr/>
        <a:lstStyle/>
        <a:p>
          <a:endParaRPr lang="es-ES"/>
        </a:p>
      </dgm:t>
    </dgm:pt>
    <dgm:pt modelId="{442FC20F-487A-45C6-BD9D-D6EAFCC20DAB}" type="pres">
      <dgm:prSet presAssocID="{39B7842C-F4E9-410D-887D-D6EFB9E92F79}" presName="node" presStyleLbl="node1" presStyleIdx="3" presStyleCnt="8" custScaleX="137810" custScaleY="1861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ADEEF8-F161-48AE-8C9E-DB6C1EEB3207}" type="pres">
      <dgm:prSet presAssocID="{39B7842C-F4E9-410D-887D-D6EFB9E92F79}" presName="spNode" presStyleCnt="0"/>
      <dgm:spPr/>
    </dgm:pt>
    <dgm:pt modelId="{4E2CFA3E-2130-4381-9235-B7C81EEA3C55}" type="pres">
      <dgm:prSet presAssocID="{009B4072-B3E6-43C8-A21D-5BD0DBACC186}" presName="sibTrans" presStyleLbl="sibTrans1D1" presStyleIdx="3" presStyleCnt="8" custScaleX="2000000" custScaleY="2000000"/>
      <dgm:spPr/>
      <dgm:t>
        <a:bodyPr/>
        <a:lstStyle/>
        <a:p>
          <a:endParaRPr lang="es-ES"/>
        </a:p>
      </dgm:t>
    </dgm:pt>
    <dgm:pt modelId="{229771D0-9610-4503-8665-E5D086C50B4B}" type="pres">
      <dgm:prSet presAssocID="{F2EDDBFE-4338-4BD8-BC6B-7D3F15CF6067}" presName="node" presStyleLbl="node1" presStyleIdx="4" presStyleCnt="8" custScaleX="137810" custScaleY="1861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1D064-67A6-43EE-A8D8-A338B090C575}" type="pres">
      <dgm:prSet presAssocID="{F2EDDBFE-4338-4BD8-BC6B-7D3F15CF6067}" presName="spNode" presStyleCnt="0"/>
      <dgm:spPr/>
    </dgm:pt>
    <dgm:pt modelId="{2F9945AF-A7BF-4B76-BCF2-9EE69312C055}" type="pres">
      <dgm:prSet presAssocID="{0E0C5657-E546-420B-9A0A-3C2D50F0055E}" presName="sibTrans" presStyleLbl="sibTrans1D1" presStyleIdx="4" presStyleCnt="8" custScaleX="2000000" custScaleY="2000000"/>
      <dgm:spPr/>
      <dgm:t>
        <a:bodyPr/>
        <a:lstStyle/>
        <a:p>
          <a:endParaRPr lang="es-ES"/>
        </a:p>
      </dgm:t>
    </dgm:pt>
    <dgm:pt modelId="{DA3B588D-AFBF-4138-8DC6-63575AAC5C9D}" type="pres">
      <dgm:prSet presAssocID="{06A6D751-F4AF-4F57-8795-444B55577798}" presName="node" presStyleLbl="node1" presStyleIdx="5" presStyleCnt="8" custScaleX="137810" custScaleY="1861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A4F99F-B1DC-4A5D-A1D5-4AAA20773539}" type="pres">
      <dgm:prSet presAssocID="{06A6D751-F4AF-4F57-8795-444B55577798}" presName="spNode" presStyleCnt="0"/>
      <dgm:spPr/>
    </dgm:pt>
    <dgm:pt modelId="{83A2F41A-E7CA-4EB8-B564-329E073E451D}" type="pres">
      <dgm:prSet presAssocID="{63890A00-8801-4DE1-B707-5428E08A1C95}" presName="sibTrans" presStyleLbl="sibTrans1D1" presStyleIdx="5" presStyleCnt="8" custScaleX="2000000" custScaleY="2000000"/>
      <dgm:spPr/>
      <dgm:t>
        <a:bodyPr/>
        <a:lstStyle/>
        <a:p>
          <a:endParaRPr lang="es-ES"/>
        </a:p>
      </dgm:t>
    </dgm:pt>
    <dgm:pt modelId="{5C52634B-458D-4AC8-9EC2-19A49DD6A21B}" type="pres">
      <dgm:prSet presAssocID="{45163288-6751-476B-97A1-6ED514472E93}" presName="node" presStyleLbl="node1" presStyleIdx="6" presStyleCnt="8" custScaleX="137810" custScaleY="1861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3CD674-33B5-44F5-998D-D02C0A244E4B}" type="pres">
      <dgm:prSet presAssocID="{45163288-6751-476B-97A1-6ED514472E93}" presName="spNode" presStyleCnt="0"/>
      <dgm:spPr/>
    </dgm:pt>
    <dgm:pt modelId="{B234BAAA-1164-43D9-BA3A-5A9C772717E8}" type="pres">
      <dgm:prSet presAssocID="{3EBFBBC6-7C6A-4BCE-B384-7E5D3C5C4489}" presName="sibTrans" presStyleLbl="sibTrans1D1" presStyleIdx="6" presStyleCnt="8" custScaleX="2000000" custScaleY="2000000"/>
      <dgm:spPr/>
      <dgm:t>
        <a:bodyPr/>
        <a:lstStyle/>
        <a:p>
          <a:endParaRPr lang="es-ES"/>
        </a:p>
      </dgm:t>
    </dgm:pt>
    <dgm:pt modelId="{55FBE5DC-0B5D-4497-9D11-79EDCAC4DA20}" type="pres">
      <dgm:prSet presAssocID="{24A8C0CC-B3F2-408F-B877-DECBA154AD23}" presName="node" presStyleLbl="node1" presStyleIdx="7" presStyleCnt="8" custScaleX="137810" custScaleY="1861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6EF527-82A8-4A1C-A941-0657C76D9FCE}" type="pres">
      <dgm:prSet presAssocID="{24A8C0CC-B3F2-408F-B877-DECBA154AD23}" presName="spNode" presStyleCnt="0"/>
      <dgm:spPr/>
    </dgm:pt>
    <dgm:pt modelId="{9607CCD0-F9F0-4981-BB7C-3C7730E89303}" type="pres">
      <dgm:prSet presAssocID="{A5E538D2-4E83-4B46-925D-2479171E889C}" presName="sibTrans" presStyleLbl="sibTrans1D1" presStyleIdx="7" presStyleCnt="8" custScaleX="2000000" custScaleY="2000000"/>
      <dgm:spPr/>
      <dgm:t>
        <a:bodyPr/>
        <a:lstStyle/>
        <a:p>
          <a:endParaRPr lang="es-ES"/>
        </a:p>
      </dgm:t>
    </dgm:pt>
  </dgm:ptLst>
  <dgm:cxnLst>
    <dgm:cxn modelId="{DC70BF41-A6A9-4387-A3BD-B9BEF78D2303}" srcId="{55E84CFC-EA88-4BAB-8BAA-BB38F5869F12}" destId="{1040D4BB-DD38-4A01-A698-4BD2A3342DCB}" srcOrd="1" destOrd="0" parTransId="{3EEC8E2A-CE48-4614-AD94-E2669BC4189E}" sibTransId="{9D1CB877-4410-4EFA-9CF0-3045CEEC9B36}"/>
    <dgm:cxn modelId="{BE8EBDEF-3AA1-4C2F-BD28-51D4A3A9289D}" type="presOf" srcId="{0DAF2C71-2211-4BEA-95DD-5E7E4870FA39}" destId="{D3ADA5A2-F369-4A6F-9562-AA06598E92C3}" srcOrd="0" destOrd="0" presId="urn:microsoft.com/office/officeart/2005/8/layout/cycle6"/>
    <dgm:cxn modelId="{03C0A2F0-D0A6-40D4-BE92-805B8E721C2B}" srcId="{55E84CFC-EA88-4BAB-8BAA-BB38F5869F12}" destId="{F2EDDBFE-4338-4BD8-BC6B-7D3F15CF6067}" srcOrd="4" destOrd="0" parTransId="{2552FDAF-024C-494D-8E47-4AF335FB82A7}" sibTransId="{0E0C5657-E546-420B-9A0A-3C2D50F0055E}"/>
    <dgm:cxn modelId="{62B4997C-38EB-4C77-BA45-6B7948562D0A}" srcId="{55E84CFC-EA88-4BAB-8BAA-BB38F5869F12}" destId="{7948C114-A921-4B68-B3B5-BAD0392F7641}" srcOrd="0" destOrd="0" parTransId="{FB1C5B88-9E78-4D5B-BD21-0DA7D1967349}" sibTransId="{3521468A-3BCB-4FD5-AE14-110BFACFAD05}"/>
    <dgm:cxn modelId="{1AED0CFC-3FE7-4415-BF7A-31DE48D2F773}" type="presOf" srcId="{1040D4BB-DD38-4A01-A698-4BD2A3342DCB}" destId="{CD8C910B-00B8-497F-9864-E9236D53BC16}" srcOrd="0" destOrd="0" presId="urn:microsoft.com/office/officeart/2005/8/layout/cycle6"/>
    <dgm:cxn modelId="{02D2C4CD-77C8-41E1-9D51-21CB16A687C6}" type="presOf" srcId="{45163288-6751-476B-97A1-6ED514472E93}" destId="{5C52634B-458D-4AC8-9EC2-19A49DD6A21B}" srcOrd="0" destOrd="0" presId="urn:microsoft.com/office/officeart/2005/8/layout/cycle6"/>
    <dgm:cxn modelId="{9E31F71C-5B27-4C8F-AF34-6D93514E3329}" type="presOf" srcId="{0E0C5657-E546-420B-9A0A-3C2D50F0055E}" destId="{2F9945AF-A7BF-4B76-BCF2-9EE69312C055}" srcOrd="0" destOrd="0" presId="urn:microsoft.com/office/officeart/2005/8/layout/cycle6"/>
    <dgm:cxn modelId="{3C07902B-F204-4FF9-A7C2-AD59CAE395F0}" type="presOf" srcId="{F2EDDBFE-4338-4BD8-BC6B-7D3F15CF6067}" destId="{229771D0-9610-4503-8665-E5D086C50B4B}" srcOrd="0" destOrd="0" presId="urn:microsoft.com/office/officeart/2005/8/layout/cycle6"/>
    <dgm:cxn modelId="{536CA1ED-AAAF-4487-966E-347D27531E10}" type="presOf" srcId="{3521468A-3BCB-4FD5-AE14-110BFACFAD05}" destId="{4243AAF5-2582-4D79-87B4-EB75F5FB4651}" srcOrd="0" destOrd="0" presId="urn:microsoft.com/office/officeart/2005/8/layout/cycle6"/>
    <dgm:cxn modelId="{0817937B-88D8-4F95-AA82-EC02C5314AD3}" type="presOf" srcId="{009B4072-B3E6-43C8-A21D-5BD0DBACC186}" destId="{4E2CFA3E-2130-4381-9235-B7C81EEA3C55}" srcOrd="0" destOrd="0" presId="urn:microsoft.com/office/officeart/2005/8/layout/cycle6"/>
    <dgm:cxn modelId="{EE009388-141F-4F6A-8353-932F8428F040}" type="presOf" srcId="{06A6D751-F4AF-4F57-8795-444B55577798}" destId="{DA3B588D-AFBF-4138-8DC6-63575AAC5C9D}" srcOrd="0" destOrd="0" presId="urn:microsoft.com/office/officeart/2005/8/layout/cycle6"/>
    <dgm:cxn modelId="{34698D4E-3EA2-4125-9E32-F1C243F2F23C}" type="presOf" srcId="{7948C114-A921-4B68-B3B5-BAD0392F7641}" destId="{0E88C490-7F69-46B5-AC52-2B12BC77463C}" srcOrd="0" destOrd="0" presId="urn:microsoft.com/office/officeart/2005/8/layout/cycle6"/>
    <dgm:cxn modelId="{F04F10A9-BB02-4159-8D3D-7062AAE93DD9}" type="presOf" srcId="{3EBFBBC6-7C6A-4BCE-B384-7E5D3C5C4489}" destId="{B234BAAA-1164-43D9-BA3A-5A9C772717E8}" srcOrd="0" destOrd="0" presId="urn:microsoft.com/office/officeart/2005/8/layout/cycle6"/>
    <dgm:cxn modelId="{A536C552-D57E-46DA-AF2E-5731956DA2A3}" type="presOf" srcId="{55E84CFC-EA88-4BAB-8BAA-BB38F5869F12}" destId="{553616C0-7164-401F-A932-AC3DFB530ABC}" srcOrd="0" destOrd="0" presId="urn:microsoft.com/office/officeart/2005/8/layout/cycle6"/>
    <dgm:cxn modelId="{A3CC95B5-A7A4-4B33-AFC7-192460ADC9B9}" type="presOf" srcId="{24A8C0CC-B3F2-408F-B877-DECBA154AD23}" destId="{55FBE5DC-0B5D-4497-9D11-79EDCAC4DA20}" srcOrd="0" destOrd="0" presId="urn:microsoft.com/office/officeart/2005/8/layout/cycle6"/>
    <dgm:cxn modelId="{B9D8AE45-83BD-4B63-8F3D-F17D8F16409A}" type="presOf" srcId="{63890A00-8801-4DE1-B707-5428E08A1C95}" destId="{83A2F41A-E7CA-4EB8-B564-329E073E451D}" srcOrd="0" destOrd="0" presId="urn:microsoft.com/office/officeart/2005/8/layout/cycle6"/>
    <dgm:cxn modelId="{6F7A2827-166C-42E4-9FCA-A975B3EB1E66}" srcId="{55E84CFC-EA88-4BAB-8BAA-BB38F5869F12}" destId="{45163288-6751-476B-97A1-6ED514472E93}" srcOrd="6" destOrd="0" parTransId="{4976F3D2-0D21-4518-93B5-5DA208B8BF39}" sibTransId="{3EBFBBC6-7C6A-4BCE-B384-7E5D3C5C4489}"/>
    <dgm:cxn modelId="{82E6CDB9-FC3B-42D2-B943-41DA4208D4B4}" type="presOf" srcId="{39B7842C-F4E9-410D-887D-D6EFB9E92F79}" destId="{442FC20F-487A-45C6-BD9D-D6EAFCC20DAB}" srcOrd="0" destOrd="0" presId="urn:microsoft.com/office/officeart/2005/8/layout/cycle6"/>
    <dgm:cxn modelId="{773ACAC2-E84D-4364-8FBF-25A830CAFC43}" srcId="{55E84CFC-EA88-4BAB-8BAA-BB38F5869F12}" destId="{39B7842C-F4E9-410D-887D-D6EFB9E92F79}" srcOrd="3" destOrd="0" parTransId="{8F720E2E-FFDD-4824-85DF-A76DC0016A79}" sibTransId="{009B4072-B3E6-43C8-A21D-5BD0DBACC186}"/>
    <dgm:cxn modelId="{A9F36440-0BBE-4C2F-8FEC-ED56C412E555}" type="presOf" srcId="{A5E538D2-4E83-4B46-925D-2479171E889C}" destId="{9607CCD0-F9F0-4981-BB7C-3C7730E89303}" srcOrd="0" destOrd="0" presId="urn:microsoft.com/office/officeart/2005/8/layout/cycle6"/>
    <dgm:cxn modelId="{F62AC6E0-BCA3-4A7C-BDC1-611135112A73}" srcId="{55E84CFC-EA88-4BAB-8BAA-BB38F5869F12}" destId="{24A8C0CC-B3F2-408F-B877-DECBA154AD23}" srcOrd="7" destOrd="0" parTransId="{CDCAC8B3-64FE-472E-B82C-DE4E9D41DA7A}" sibTransId="{A5E538D2-4E83-4B46-925D-2479171E889C}"/>
    <dgm:cxn modelId="{3AA13C5F-B56E-4250-966A-F8C68EA586A7}" type="presOf" srcId="{F2190790-10FC-4B00-8F6D-B54DB600DD70}" destId="{A0AD0484-1784-4D19-9D5E-E3F37B91F15F}" srcOrd="0" destOrd="0" presId="urn:microsoft.com/office/officeart/2005/8/layout/cycle6"/>
    <dgm:cxn modelId="{E6940F75-E365-496E-9897-EB6F017225E8}" srcId="{55E84CFC-EA88-4BAB-8BAA-BB38F5869F12}" destId="{06A6D751-F4AF-4F57-8795-444B55577798}" srcOrd="5" destOrd="0" parTransId="{530D88AE-E152-4A7A-82A2-A6D9185FD312}" sibTransId="{63890A00-8801-4DE1-B707-5428E08A1C95}"/>
    <dgm:cxn modelId="{ABA777DA-821C-4344-B9F3-215906CE5704}" srcId="{55E84CFC-EA88-4BAB-8BAA-BB38F5869F12}" destId="{F2190790-10FC-4B00-8F6D-B54DB600DD70}" srcOrd="2" destOrd="0" parTransId="{CC2A8CF8-A7B2-4F65-86AA-2B9C846AE41D}" sibTransId="{0DAF2C71-2211-4BEA-95DD-5E7E4870FA39}"/>
    <dgm:cxn modelId="{094ECAD3-9FF9-43BB-8356-6F82B05C870F}" type="presOf" srcId="{9D1CB877-4410-4EFA-9CF0-3045CEEC9B36}" destId="{228CD95B-29FA-40C6-B5D0-9237B7BC8583}" srcOrd="0" destOrd="0" presId="urn:microsoft.com/office/officeart/2005/8/layout/cycle6"/>
    <dgm:cxn modelId="{658559F4-087A-453E-A880-B90AFD69ACCF}" type="presParOf" srcId="{553616C0-7164-401F-A932-AC3DFB530ABC}" destId="{0E88C490-7F69-46B5-AC52-2B12BC77463C}" srcOrd="0" destOrd="0" presId="urn:microsoft.com/office/officeart/2005/8/layout/cycle6"/>
    <dgm:cxn modelId="{7E36A03C-54BA-4282-99A3-A9B8D05E8250}" type="presParOf" srcId="{553616C0-7164-401F-A932-AC3DFB530ABC}" destId="{3CC9A4A1-A067-445C-B66E-0D7B1B1B897B}" srcOrd="1" destOrd="0" presId="urn:microsoft.com/office/officeart/2005/8/layout/cycle6"/>
    <dgm:cxn modelId="{0F541608-2067-4F51-A8DC-3F5063C75223}" type="presParOf" srcId="{553616C0-7164-401F-A932-AC3DFB530ABC}" destId="{4243AAF5-2582-4D79-87B4-EB75F5FB4651}" srcOrd="2" destOrd="0" presId="urn:microsoft.com/office/officeart/2005/8/layout/cycle6"/>
    <dgm:cxn modelId="{8B2CBF8B-521C-486F-8885-AB31671AF17B}" type="presParOf" srcId="{553616C0-7164-401F-A932-AC3DFB530ABC}" destId="{CD8C910B-00B8-497F-9864-E9236D53BC16}" srcOrd="3" destOrd="0" presId="urn:microsoft.com/office/officeart/2005/8/layout/cycle6"/>
    <dgm:cxn modelId="{A7260FC2-0142-4068-A700-EE94275F29AD}" type="presParOf" srcId="{553616C0-7164-401F-A932-AC3DFB530ABC}" destId="{15560178-6F4A-41E0-860B-54CCBD9B28B8}" srcOrd="4" destOrd="0" presId="urn:microsoft.com/office/officeart/2005/8/layout/cycle6"/>
    <dgm:cxn modelId="{2D0B706A-FAA2-466E-B0F9-B5F54CE77ECF}" type="presParOf" srcId="{553616C0-7164-401F-A932-AC3DFB530ABC}" destId="{228CD95B-29FA-40C6-B5D0-9237B7BC8583}" srcOrd="5" destOrd="0" presId="urn:microsoft.com/office/officeart/2005/8/layout/cycle6"/>
    <dgm:cxn modelId="{B9197C1E-F2CA-4E08-BE7C-C0876B58CF1C}" type="presParOf" srcId="{553616C0-7164-401F-A932-AC3DFB530ABC}" destId="{A0AD0484-1784-4D19-9D5E-E3F37B91F15F}" srcOrd="6" destOrd="0" presId="urn:microsoft.com/office/officeart/2005/8/layout/cycle6"/>
    <dgm:cxn modelId="{666E2188-9C43-4A48-82E1-1A5CAEF4C3FD}" type="presParOf" srcId="{553616C0-7164-401F-A932-AC3DFB530ABC}" destId="{6B3E9930-C443-40A3-9011-38EAC53B7BCC}" srcOrd="7" destOrd="0" presId="urn:microsoft.com/office/officeart/2005/8/layout/cycle6"/>
    <dgm:cxn modelId="{6375BE79-FE40-4AB5-A75F-93CB0797999D}" type="presParOf" srcId="{553616C0-7164-401F-A932-AC3DFB530ABC}" destId="{D3ADA5A2-F369-4A6F-9562-AA06598E92C3}" srcOrd="8" destOrd="0" presId="urn:microsoft.com/office/officeart/2005/8/layout/cycle6"/>
    <dgm:cxn modelId="{15C42286-975A-4B68-9BF8-2D508A29F255}" type="presParOf" srcId="{553616C0-7164-401F-A932-AC3DFB530ABC}" destId="{442FC20F-487A-45C6-BD9D-D6EAFCC20DAB}" srcOrd="9" destOrd="0" presId="urn:microsoft.com/office/officeart/2005/8/layout/cycle6"/>
    <dgm:cxn modelId="{9380181C-2129-405E-B6AB-3AF5B844D4F7}" type="presParOf" srcId="{553616C0-7164-401F-A932-AC3DFB530ABC}" destId="{8EADEEF8-F161-48AE-8C9E-DB6C1EEB3207}" srcOrd="10" destOrd="0" presId="urn:microsoft.com/office/officeart/2005/8/layout/cycle6"/>
    <dgm:cxn modelId="{35909C80-08B7-44B4-84A1-5C24F8B64B57}" type="presParOf" srcId="{553616C0-7164-401F-A932-AC3DFB530ABC}" destId="{4E2CFA3E-2130-4381-9235-B7C81EEA3C55}" srcOrd="11" destOrd="0" presId="urn:microsoft.com/office/officeart/2005/8/layout/cycle6"/>
    <dgm:cxn modelId="{9EE14B63-4848-4585-B4CE-F630387FD6E7}" type="presParOf" srcId="{553616C0-7164-401F-A932-AC3DFB530ABC}" destId="{229771D0-9610-4503-8665-E5D086C50B4B}" srcOrd="12" destOrd="0" presId="urn:microsoft.com/office/officeart/2005/8/layout/cycle6"/>
    <dgm:cxn modelId="{DE96A257-1EE2-4A4E-B9F0-4F7EB17C75AE}" type="presParOf" srcId="{553616C0-7164-401F-A932-AC3DFB530ABC}" destId="{F601D064-67A6-43EE-A8D8-A338B090C575}" srcOrd="13" destOrd="0" presId="urn:microsoft.com/office/officeart/2005/8/layout/cycle6"/>
    <dgm:cxn modelId="{7F8AE786-596D-4C91-A111-CC4E852405B3}" type="presParOf" srcId="{553616C0-7164-401F-A932-AC3DFB530ABC}" destId="{2F9945AF-A7BF-4B76-BCF2-9EE69312C055}" srcOrd="14" destOrd="0" presId="urn:microsoft.com/office/officeart/2005/8/layout/cycle6"/>
    <dgm:cxn modelId="{06A06E43-6237-41FC-874A-B5F27D90B04A}" type="presParOf" srcId="{553616C0-7164-401F-A932-AC3DFB530ABC}" destId="{DA3B588D-AFBF-4138-8DC6-63575AAC5C9D}" srcOrd="15" destOrd="0" presId="urn:microsoft.com/office/officeart/2005/8/layout/cycle6"/>
    <dgm:cxn modelId="{D553EDEA-8D95-442F-94C4-7827E6DAFC2D}" type="presParOf" srcId="{553616C0-7164-401F-A932-AC3DFB530ABC}" destId="{9BA4F99F-B1DC-4A5D-A1D5-4AAA20773539}" srcOrd="16" destOrd="0" presId="urn:microsoft.com/office/officeart/2005/8/layout/cycle6"/>
    <dgm:cxn modelId="{34CF0512-9C50-4155-9617-55351FFFE6BF}" type="presParOf" srcId="{553616C0-7164-401F-A932-AC3DFB530ABC}" destId="{83A2F41A-E7CA-4EB8-B564-329E073E451D}" srcOrd="17" destOrd="0" presId="urn:microsoft.com/office/officeart/2005/8/layout/cycle6"/>
    <dgm:cxn modelId="{895A773A-FE8C-4809-B419-2F10DAAD7130}" type="presParOf" srcId="{553616C0-7164-401F-A932-AC3DFB530ABC}" destId="{5C52634B-458D-4AC8-9EC2-19A49DD6A21B}" srcOrd="18" destOrd="0" presId="urn:microsoft.com/office/officeart/2005/8/layout/cycle6"/>
    <dgm:cxn modelId="{E7BCC05F-96AB-4D12-B64A-566DECA5AEDD}" type="presParOf" srcId="{553616C0-7164-401F-A932-AC3DFB530ABC}" destId="{F93CD674-33B5-44F5-998D-D02C0A244E4B}" srcOrd="19" destOrd="0" presId="urn:microsoft.com/office/officeart/2005/8/layout/cycle6"/>
    <dgm:cxn modelId="{A0017545-A0EF-4961-8E60-53ABC6CAF031}" type="presParOf" srcId="{553616C0-7164-401F-A932-AC3DFB530ABC}" destId="{B234BAAA-1164-43D9-BA3A-5A9C772717E8}" srcOrd="20" destOrd="0" presId="urn:microsoft.com/office/officeart/2005/8/layout/cycle6"/>
    <dgm:cxn modelId="{7E9FD68D-C6E8-4BF7-8B60-58FE0A97D552}" type="presParOf" srcId="{553616C0-7164-401F-A932-AC3DFB530ABC}" destId="{55FBE5DC-0B5D-4497-9D11-79EDCAC4DA20}" srcOrd="21" destOrd="0" presId="urn:microsoft.com/office/officeart/2005/8/layout/cycle6"/>
    <dgm:cxn modelId="{90A12E75-4736-4E3E-8B21-5BC5ED83CEE3}" type="presParOf" srcId="{553616C0-7164-401F-A932-AC3DFB530ABC}" destId="{446EF527-82A8-4A1C-A941-0657C76D9FCE}" srcOrd="22" destOrd="0" presId="urn:microsoft.com/office/officeart/2005/8/layout/cycle6"/>
    <dgm:cxn modelId="{029B7EF3-A347-4299-AAB9-D696F5CBDC12}" type="presParOf" srcId="{553616C0-7164-401F-A932-AC3DFB530ABC}" destId="{9607CCD0-F9F0-4981-BB7C-3C7730E89303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6AA721-92B6-4616-ABEF-42A40F55D42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59A8B9-FBE4-4927-9990-4496426C2D08}" type="pres">
      <dgm:prSet presAssocID="{E66AA721-92B6-4616-ABEF-42A40F55D4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9D405BC0-8950-4F6C-9890-A9FC5CC26D8C}" type="presOf" srcId="{E66AA721-92B6-4616-ABEF-42A40F55D42A}" destId="{9259A8B9-FBE4-4927-9990-4496426C2D08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14109-8665-4CAD-BAC7-12FE08C4DE8C}">
      <dsp:nvSpPr>
        <dsp:cNvPr id="0" name=""/>
        <dsp:cNvSpPr/>
      </dsp:nvSpPr>
      <dsp:spPr>
        <a:xfrm rot="16200000">
          <a:off x="1362629" y="-1362629"/>
          <a:ext cx="3370742" cy="6096000"/>
        </a:xfrm>
        <a:prstGeom prst="round1Rect">
          <a:avLst/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smtClean="0"/>
            <a:t>Ministerio de Desarrollo de la Nación, la Secretaría Nacional de Niñez, Adolescencia y Familia (SENAF), </a:t>
          </a:r>
          <a:endParaRPr lang="es-ES" sz="2900" kern="1200"/>
        </a:p>
      </dsp:txBody>
      <dsp:txXfrm rot="5400000">
        <a:off x="-1" y="1"/>
        <a:ext cx="6096000" cy="2528056"/>
      </dsp:txXfrm>
    </dsp:sp>
    <dsp:sp modelId="{C657289A-7FBF-4D07-A92C-E39716462791}">
      <dsp:nvSpPr>
        <dsp:cNvPr id="0" name=""/>
        <dsp:cNvSpPr/>
      </dsp:nvSpPr>
      <dsp:spPr>
        <a:xfrm>
          <a:off x="6096000" y="0"/>
          <a:ext cx="6096000" cy="337074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Comisión Nacional para la Erradicación del Trabajo Infantil (CONAETI)</a:t>
          </a:r>
          <a:endParaRPr lang="es-ES" sz="2900" kern="1200" dirty="0"/>
        </a:p>
      </dsp:txBody>
      <dsp:txXfrm>
        <a:off x="6096000" y="0"/>
        <a:ext cx="6096000" cy="2528056"/>
      </dsp:txXfrm>
    </dsp:sp>
    <dsp:sp modelId="{CB5CD739-FDB5-4BF6-A344-C66857798336}">
      <dsp:nvSpPr>
        <dsp:cNvPr id="0" name=""/>
        <dsp:cNvSpPr/>
      </dsp:nvSpPr>
      <dsp:spPr>
        <a:xfrm rot="10800000">
          <a:off x="0" y="3370742"/>
          <a:ext cx="6096000" cy="3370742"/>
        </a:xfrm>
        <a:prstGeom prst="round1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Cámara del Tabaco de Salta, Cooperativa de Productores Tabacaleros de Salta</a:t>
          </a:r>
          <a:endParaRPr lang="es-ES" sz="2900" kern="1200" dirty="0"/>
        </a:p>
      </dsp:txBody>
      <dsp:txXfrm rot="10800000">
        <a:off x="0" y="4213427"/>
        <a:ext cx="6096000" cy="2528056"/>
      </dsp:txXfrm>
    </dsp:sp>
    <dsp:sp modelId="{51B8EB5F-0951-4359-A299-82EBED9A9810}">
      <dsp:nvSpPr>
        <dsp:cNvPr id="0" name=""/>
        <dsp:cNvSpPr/>
      </dsp:nvSpPr>
      <dsp:spPr>
        <a:xfrm rot="5400000">
          <a:off x="7458629" y="2008113"/>
          <a:ext cx="3370742" cy="6096000"/>
        </a:xfrm>
        <a:prstGeom prst="round1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Adecco, Randstad, Mastellone Hnos. </a:t>
          </a:r>
          <a:r>
            <a:rPr lang="es-AR" sz="2900" i="1" kern="1200" dirty="0" smtClean="0"/>
            <a:t>( Red de Empresas contra el T. I.</a:t>
          </a:r>
          <a:r>
            <a:rPr lang="es-AR" sz="2900" kern="1200" dirty="0" smtClean="0"/>
            <a:t>), Fundación del Banco Macro </a:t>
          </a:r>
          <a:endParaRPr lang="es-ES" sz="2900" kern="1200" dirty="0"/>
        </a:p>
      </dsp:txBody>
      <dsp:txXfrm rot="-5400000">
        <a:off x="6095999" y="4213427"/>
        <a:ext cx="6096000" cy="2528056"/>
      </dsp:txXfrm>
    </dsp:sp>
    <dsp:sp modelId="{FA0923DC-652D-4593-8CF9-77D726E99AD1}">
      <dsp:nvSpPr>
        <dsp:cNvPr id="0" name=""/>
        <dsp:cNvSpPr/>
      </dsp:nvSpPr>
      <dsp:spPr>
        <a:xfrm>
          <a:off x="4990526" y="3053268"/>
          <a:ext cx="2210946" cy="634946"/>
        </a:xfrm>
        <a:prstGeom prst="round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600" kern="1200" dirty="0"/>
        </a:p>
      </dsp:txBody>
      <dsp:txXfrm>
        <a:off x="5021522" y="3084264"/>
        <a:ext cx="2148954" cy="572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7E92A-AEE1-4F1E-8C36-35546BC70B05}">
      <dsp:nvSpPr>
        <dsp:cNvPr id="0" name=""/>
        <dsp:cNvSpPr/>
      </dsp:nvSpPr>
      <dsp:spPr>
        <a:xfrm rot="3715469">
          <a:off x="4177031" y="4756106"/>
          <a:ext cx="1094315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094315" y="183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81B0B-7376-45A8-99FA-ECD7EB2C7B7C}">
      <dsp:nvSpPr>
        <dsp:cNvPr id="0" name=""/>
        <dsp:cNvSpPr/>
      </dsp:nvSpPr>
      <dsp:spPr>
        <a:xfrm rot="1337217">
          <a:off x="4853832" y="3876977"/>
          <a:ext cx="655298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655298" y="183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04E26-25CC-42BC-AF52-6748BC357F30}">
      <dsp:nvSpPr>
        <dsp:cNvPr id="0" name=""/>
        <dsp:cNvSpPr/>
      </dsp:nvSpPr>
      <dsp:spPr>
        <a:xfrm rot="20261613">
          <a:off x="4853946" y="2905636"/>
          <a:ext cx="651124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651124" y="183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FD63D-EBE4-49CB-9458-730569F68292}">
      <dsp:nvSpPr>
        <dsp:cNvPr id="0" name=""/>
        <dsp:cNvSpPr/>
      </dsp:nvSpPr>
      <dsp:spPr>
        <a:xfrm rot="17874550">
          <a:off x="4169824" y="2021238"/>
          <a:ext cx="1103785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103785" y="183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DD0D1-FF2D-4491-8D11-DD8941C41454}">
      <dsp:nvSpPr>
        <dsp:cNvPr id="0" name=""/>
        <dsp:cNvSpPr/>
      </dsp:nvSpPr>
      <dsp:spPr>
        <a:xfrm>
          <a:off x="2285294" y="1684586"/>
          <a:ext cx="3038359" cy="32665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4EABB-C32C-4339-8B78-CDB92315F29D}">
      <dsp:nvSpPr>
        <dsp:cNvPr id="0" name=""/>
        <dsp:cNvSpPr/>
      </dsp:nvSpPr>
      <dsp:spPr>
        <a:xfrm>
          <a:off x="4475458" y="-167393"/>
          <a:ext cx="1865996" cy="1820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Relevamiento edilicio (que se adapte a las necesidades del programa</a:t>
          </a:r>
          <a:endParaRPr lang="es-ES" sz="1400" kern="1200" dirty="0"/>
        </a:p>
      </dsp:txBody>
      <dsp:txXfrm>
        <a:off x="4748727" y="99280"/>
        <a:ext cx="1319458" cy="1287613"/>
      </dsp:txXfrm>
    </dsp:sp>
    <dsp:sp modelId="{45289CB4-55B9-4D9B-B919-BF033D335821}">
      <dsp:nvSpPr>
        <dsp:cNvPr id="0" name=""/>
        <dsp:cNvSpPr/>
      </dsp:nvSpPr>
      <dsp:spPr>
        <a:xfrm>
          <a:off x="5404411" y="1489430"/>
          <a:ext cx="1941235" cy="1888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RRHH ( búsqueda, entrevistas y capacitación)</a:t>
          </a:r>
          <a:endParaRPr lang="es-ES" sz="1800" kern="1200" dirty="0"/>
        </a:p>
      </dsp:txBody>
      <dsp:txXfrm>
        <a:off x="5688698" y="1765950"/>
        <a:ext cx="1372661" cy="1335157"/>
      </dsp:txXfrm>
    </dsp:sp>
    <dsp:sp modelId="{981BBABD-CC58-4E89-B17B-1322D4FBFFE0}">
      <dsp:nvSpPr>
        <dsp:cNvPr id="0" name=""/>
        <dsp:cNvSpPr/>
      </dsp:nvSpPr>
      <dsp:spPr>
        <a:xfrm>
          <a:off x="5415952" y="3399917"/>
          <a:ext cx="1922769" cy="1971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Selección de participantes (inscripción, entrevistas, selección)</a:t>
          </a:r>
          <a:endParaRPr lang="es-ES" sz="1600" kern="1200" dirty="0"/>
        </a:p>
      </dsp:txBody>
      <dsp:txXfrm>
        <a:off x="5697535" y="3688583"/>
        <a:ext cx="1359603" cy="1393802"/>
      </dsp:txXfrm>
    </dsp:sp>
    <dsp:sp modelId="{6A8639DF-6D12-43DB-8711-D161539D0407}">
      <dsp:nvSpPr>
        <dsp:cNvPr id="0" name=""/>
        <dsp:cNvSpPr/>
      </dsp:nvSpPr>
      <dsp:spPr>
        <a:xfrm>
          <a:off x="4525100" y="5137469"/>
          <a:ext cx="1786568" cy="1876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Compras de insumos al por mayor tratando de cubrir todos los rubros posibles</a:t>
          </a:r>
          <a:r>
            <a:rPr lang="es-AR" sz="1300" kern="1200" dirty="0" smtClean="0"/>
            <a:t>.</a:t>
          </a:r>
          <a:endParaRPr lang="es-AR" sz="1300" kern="1200" dirty="0"/>
        </a:p>
      </dsp:txBody>
      <dsp:txXfrm>
        <a:off x="4786737" y="5412337"/>
        <a:ext cx="1263294" cy="1327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DBD52-1883-41BF-8942-8BAFCBE5E63F}">
      <dsp:nvSpPr>
        <dsp:cNvPr id="0" name=""/>
        <dsp:cNvSpPr/>
      </dsp:nvSpPr>
      <dsp:spPr>
        <a:xfrm>
          <a:off x="5028676" y="2502135"/>
          <a:ext cx="2419530" cy="21936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5383008" y="2823392"/>
        <a:ext cx="1710866" cy="1551169"/>
      </dsp:txXfrm>
    </dsp:sp>
    <dsp:sp modelId="{18EEB332-5A22-435A-AF8B-80B42B58AB9C}">
      <dsp:nvSpPr>
        <dsp:cNvPr id="0" name=""/>
        <dsp:cNvSpPr/>
      </dsp:nvSpPr>
      <dsp:spPr>
        <a:xfrm rot="16186451">
          <a:off x="6072396" y="1878361"/>
          <a:ext cx="321126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 rot="10800000">
        <a:off x="6120755" y="2058499"/>
        <a:ext cx="224788" cy="395906"/>
      </dsp:txXfrm>
    </dsp:sp>
    <dsp:sp modelId="{98AB3F5A-941F-4DA7-83B1-A7897193D61A}">
      <dsp:nvSpPr>
        <dsp:cNvPr id="0" name=""/>
        <dsp:cNvSpPr/>
      </dsp:nvSpPr>
      <dsp:spPr>
        <a:xfrm>
          <a:off x="5257546" y="-44463"/>
          <a:ext cx="1940718" cy="1940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Programa financiado por el Ministerio de Trabajo, Empleo y Seguridad Social de la Nación.</a:t>
          </a:r>
          <a:endParaRPr lang="es-ES" sz="1400" kern="1200" dirty="0"/>
        </a:p>
      </dsp:txBody>
      <dsp:txXfrm>
        <a:off x="5541758" y="239749"/>
        <a:ext cx="1372294" cy="1372294"/>
      </dsp:txXfrm>
    </dsp:sp>
    <dsp:sp modelId="{45F952D2-F222-43AF-9BB5-1EA433DF61E1}">
      <dsp:nvSpPr>
        <dsp:cNvPr id="0" name=""/>
        <dsp:cNvSpPr/>
      </dsp:nvSpPr>
      <dsp:spPr>
        <a:xfrm rot="20567215">
          <a:off x="7487064" y="2839232"/>
          <a:ext cx="277577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7488929" y="2983522"/>
        <a:ext cx="194304" cy="395906"/>
      </dsp:txXfrm>
    </dsp:sp>
    <dsp:sp modelId="{899B10C4-E9AD-4FBA-8557-B5F1F609AFD0}">
      <dsp:nvSpPr>
        <dsp:cNvPr id="0" name=""/>
        <dsp:cNvSpPr/>
      </dsp:nvSpPr>
      <dsp:spPr>
        <a:xfrm>
          <a:off x="7840032" y="1831822"/>
          <a:ext cx="1940718" cy="1940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10 centros (en las mismas localidades de JC)</a:t>
          </a:r>
          <a:endParaRPr lang="es-ES" sz="1400" kern="1200" dirty="0"/>
        </a:p>
      </dsp:txBody>
      <dsp:txXfrm>
        <a:off x="8124244" y="2116034"/>
        <a:ext cx="1372294" cy="1372294"/>
      </dsp:txXfrm>
    </dsp:sp>
    <dsp:sp modelId="{0A9C8060-E989-4C64-845A-F7B41D2C95D4}">
      <dsp:nvSpPr>
        <dsp:cNvPr id="0" name=""/>
        <dsp:cNvSpPr/>
      </dsp:nvSpPr>
      <dsp:spPr>
        <a:xfrm rot="3281839">
          <a:off x="6900409" y="4409299"/>
          <a:ext cx="290900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6918828" y="4505657"/>
        <a:ext cx="203630" cy="395906"/>
      </dsp:txXfrm>
    </dsp:sp>
    <dsp:sp modelId="{ACB003D1-2EE6-47FC-B588-120AE5479ED5}">
      <dsp:nvSpPr>
        <dsp:cNvPr id="0" name=""/>
        <dsp:cNvSpPr/>
      </dsp:nvSpPr>
      <dsp:spPr>
        <a:xfrm>
          <a:off x="6761377" y="4773689"/>
          <a:ext cx="2125184" cy="21287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Se desarrollará en paralelo a la implementación de Jardines de Cosecha en diferentes espacios (Escuelas).</a:t>
          </a:r>
          <a:endParaRPr lang="es-ES" sz="1400" kern="1200" dirty="0"/>
        </a:p>
      </dsp:txBody>
      <dsp:txXfrm>
        <a:off x="7072603" y="5085441"/>
        <a:ext cx="1502732" cy="1505270"/>
      </dsp:txXfrm>
    </dsp:sp>
    <dsp:sp modelId="{9A43AC33-C43C-4B63-BE37-3A3254C3AD77}">
      <dsp:nvSpPr>
        <dsp:cNvPr id="0" name=""/>
        <dsp:cNvSpPr/>
      </dsp:nvSpPr>
      <dsp:spPr>
        <a:xfrm rot="7539613">
          <a:off x="5220577" y="4446138"/>
          <a:ext cx="346564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 rot="10800000">
        <a:off x="5302867" y="4535870"/>
        <a:ext cx="242595" cy="395906"/>
      </dsp:txXfrm>
    </dsp:sp>
    <dsp:sp modelId="{8DF0E0DC-A420-4331-83EE-490A196EEC74}">
      <dsp:nvSpPr>
        <dsp:cNvPr id="0" name=""/>
        <dsp:cNvSpPr/>
      </dsp:nvSpPr>
      <dsp:spPr>
        <a:xfrm>
          <a:off x="3661482" y="4867717"/>
          <a:ext cx="1940718" cy="1940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Destinado a participantes de 13 a 18 años (50 x centro).</a:t>
          </a:r>
          <a:endParaRPr lang="es-ES" sz="1600" kern="1200" dirty="0"/>
        </a:p>
      </dsp:txBody>
      <dsp:txXfrm>
        <a:off x="3945694" y="5151929"/>
        <a:ext cx="1372294" cy="1372294"/>
      </dsp:txXfrm>
    </dsp:sp>
    <dsp:sp modelId="{7E80F031-1B7C-4639-8367-346DC80992A7}">
      <dsp:nvSpPr>
        <dsp:cNvPr id="0" name=""/>
        <dsp:cNvSpPr/>
      </dsp:nvSpPr>
      <dsp:spPr>
        <a:xfrm rot="11824882">
          <a:off x="4892443" y="2877831"/>
          <a:ext cx="145664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 rot="10800000">
        <a:off x="4935178" y="3016218"/>
        <a:ext cx="101965" cy="395906"/>
      </dsp:txXfrm>
    </dsp:sp>
    <dsp:sp modelId="{49D761FF-DE6B-491C-8E7D-2DE880E4247D}">
      <dsp:nvSpPr>
        <dsp:cNvPr id="0" name=""/>
        <dsp:cNvSpPr/>
      </dsp:nvSpPr>
      <dsp:spPr>
        <a:xfrm>
          <a:off x="2411248" y="1505355"/>
          <a:ext cx="2468341" cy="25936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50" kern="1200" dirty="0" smtClean="0"/>
            <a:t>La franja etaria de los mas grandes (16,17,18), recibirá además, capacitación. (Robótica, Informática, TIC’s,  Ingreso a otros niveles educativos, CV, Entrevistas de trabajo y Charlas con diferentes integrantes del sector tabacalero.</a:t>
          </a:r>
          <a:endParaRPr lang="es-AR" sz="1050" kern="1200" dirty="0"/>
        </a:p>
      </dsp:txBody>
      <dsp:txXfrm>
        <a:off x="2772728" y="1885187"/>
        <a:ext cx="1745381" cy="1833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C0CBA-FF9E-4ADF-921B-B4933AB59D9E}">
      <dsp:nvSpPr>
        <dsp:cNvPr id="0" name=""/>
        <dsp:cNvSpPr/>
      </dsp:nvSpPr>
      <dsp:spPr>
        <a:xfrm>
          <a:off x="0" y="0"/>
          <a:ext cx="5318536" cy="1092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Se trabajará este año con 4 centros para distribuir un total de 200 participantes.</a:t>
          </a:r>
          <a:endParaRPr lang="es-ES" sz="2000" kern="1200" dirty="0"/>
        </a:p>
      </dsp:txBody>
      <dsp:txXfrm>
        <a:off x="31995" y="31995"/>
        <a:ext cx="4047448" cy="1028406"/>
      </dsp:txXfrm>
    </dsp:sp>
    <dsp:sp modelId="{9861D676-AA1B-4797-B10A-E92AEDD058BB}">
      <dsp:nvSpPr>
        <dsp:cNvPr id="0" name=""/>
        <dsp:cNvSpPr/>
      </dsp:nvSpPr>
      <dsp:spPr>
        <a:xfrm>
          <a:off x="445427" y="1291013"/>
          <a:ext cx="5318536" cy="1092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En paralelo a la implementación de Jardines de Cosecha. </a:t>
          </a:r>
          <a:endParaRPr lang="es-ES" sz="2000" kern="1200" dirty="0"/>
        </a:p>
      </dsp:txBody>
      <dsp:txXfrm>
        <a:off x="477422" y="1323008"/>
        <a:ext cx="4099061" cy="1028406"/>
      </dsp:txXfrm>
    </dsp:sp>
    <dsp:sp modelId="{3F927541-226C-4280-87F1-14B260F00A05}">
      <dsp:nvSpPr>
        <dsp:cNvPr id="0" name=""/>
        <dsp:cNvSpPr/>
      </dsp:nvSpPr>
      <dsp:spPr>
        <a:xfrm>
          <a:off x="884206" y="2582027"/>
          <a:ext cx="5318536" cy="1092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Hijos de trabajadores que se encuentren registrados en RENATRE</a:t>
          </a:r>
          <a:endParaRPr lang="es-ES" sz="2000" kern="1200" dirty="0"/>
        </a:p>
      </dsp:txBody>
      <dsp:txXfrm>
        <a:off x="916201" y="2614022"/>
        <a:ext cx="4105709" cy="1028406"/>
      </dsp:txXfrm>
    </dsp:sp>
    <dsp:sp modelId="{DA636D7E-7609-4480-B347-1A3C3337BD7C}">
      <dsp:nvSpPr>
        <dsp:cNvPr id="0" name=""/>
        <dsp:cNvSpPr/>
      </dsp:nvSpPr>
      <dsp:spPr>
        <a:xfrm>
          <a:off x="1329634" y="3873041"/>
          <a:ext cx="5318536" cy="1092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Los lugares serán: La Falda-Las Blancas- El Huayco- Las Palmas (Dpto. Cerrillos)</a:t>
          </a:r>
        </a:p>
      </dsp:txBody>
      <dsp:txXfrm>
        <a:off x="1361629" y="3905036"/>
        <a:ext cx="4099061" cy="1028406"/>
      </dsp:txXfrm>
    </dsp:sp>
    <dsp:sp modelId="{03FD5F34-B8C7-4B93-A831-31526F117089}">
      <dsp:nvSpPr>
        <dsp:cNvPr id="0" name=""/>
        <dsp:cNvSpPr/>
      </dsp:nvSpPr>
      <dsp:spPr>
        <a:xfrm>
          <a:off x="4608479" y="836676"/>
          <a:ext cx="710057" cy="710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4768242" y="836676"/>
        <a:ext cx="390531" cy="534318"/>
      </dsp:txXfrm>
    </dsp:sp>
    <dsp:sp modelId="{66EB92C3-CC38-4F17-AA4F-2DD5F7C5F653}">
      <dsp:nvSpPr>
        <dsp:cNvPr id="0" name=""/>
        <dsp:cNvSpPr/>
      </dsp:nvSpPr>
      <dsp:spPr>
        <a:xfrm>
          <a:off x="5053906" y="2127690"/>
          <a:ext cx="710057" cy="710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5213669" y="2127690"/>
        <a:ext cx="390531" cy="534318"/>
      </dsp:txXfrm>
    </dsp:sp>
    <dsp:sp modelId="{8F080770-A95B-4A51-9BEB-838FE145877E}">
      <dsp:nvSpPr>
        <dsp:cNvPr id="0" name=""/>
        <dsp:cNvSpPr/>
      </dsp:nvSpPr>
      <dsp:spPr>
        <a:xfrm>
          <a:off x="5492685" y="3418704"/>
          <a:ext cx="710057" cy="710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5652448" y="3418704"/>
        <a:ext cx="390531" cy="534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8C490-7F69-46B5-AC52-2B12BC77463C}">
      <dsp:nvSpPr>
        <dsp:cNvPr id="0" name=""/>
        <dsp:cNvSpPr/>
      </dsp:nvSpPr>
      <dsp:spPr>
        <a:xfrm>
          <a:off x="5008258" y="-341466"/>
          <a:ext cx="1685030" cy="147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CAPACITACION CON SRT</a:t>
          </a:r>
          <a:endParaRPr lang="es-ES" sz="1400" kern="1200" dirty="0"/>
        </a:p>
      </dsp:txBody>
      <dsp:txXfrm>
        <a:off x="5080489" y="-269235"/>
        <a:ext cx="1540568" cy="1335205"/>
      </dsp:txXfrm>
    </dsp:sp>
    <dsp:sp modelId="{4243AAF5-2582-4D79-87B4-EB75F5FB4651}">
      <dsp:nvSpPr>
        <dsp:cNvPr id="0" name=""/>
        <dsp:cNvSpPr/>
      </dsp:nvSpPr>
      <dsp:spPr>
        <a:xfrm>
          <a:off x="3090304" y="398367"/>
          <a:ext cx="5520938" cy="5520938"/>
        </a:xfrm>
        <a:custGeom>
          <a:avLst/>
          <a:gdLst/>
          <a:ahLst/>
          <a:cxnLst/>
          <a:rect l="0" t="0" r="0" b="0"/>
          <a:pathLst>
            <a:path>
              <a:moveTo>
                <a:pt x="3605702" y="132585"/>
              </a:moveTo>
              <a:arcTo wR="2760469" hR="2760469" stAng="17269793" swAng="34847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C910B-00B8-497F-9864-E9236D53BC16}">
      <dsp:nvSpPr>
        <dsp:cNvPr id="0" name=""/>
        <dsp:cNvSpPr/>
      </dsp:nvSpPr>
      <dsp:spPr>
        <a:xfrm>
          <a:off x="6960205" y="467056"/>
          <a:ext cx="1685030" cy="147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CAPACITACION EN OFICIOS</a:t>
          </a:r>
          <a:endParaRPr lang="es-ES" sz="1400" kern="1200" dirty="0"/>
        </a:p>
      </dsp:txBody>
      <dsp:txXfrm>
        <a:off x="7032436" y="539287"/>
        <a:ext cx="1540568" cy="1335205"/>
      </dsp:txXfrm>
    </dsp:sp>
    <dsp:sp modelId="{228CD95B-29FA-40C6-B5D0-9237B7BC8583}">
      <dsp:nvSpPr>
        <dsp:cNvPr id="0" name=""/>
        <dsp:cNvSpPr/>
      </dsp:nvSpPr>
      <dsp:spPr>
        <a:xfrm>
          <a:off x="3090304" y="398367"/>
          <a:ext cx="5520938" cy="5520938"/>
        </a:xfrm>
        <a:custGeom>
          <a:avLst/>
          <a:gdLst/>
          <a:ahLst/>
          <a:cxnLst/>
          <a:rect l="0" t="0" r="0" b="0"/>
          <a:pathLst>
            <a:path>
              <a:moveTo>
                <a:pt x="5242798" y="1552897"/>
              </a:moveTo>
              <a:arcTo wR="2760469" hR="2760469" stAng="20043516" swAng="61743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D0484-1784-4D19-9D5E-E3F37B91F15F}">
      <dsp:nvSpPr>
        <dsp:cNvPr id="0" name=""/>
        <dsp:cNvSpPr/>
      </dsp:nvSpPr>
      <dsp:spPr>
        <a:xfrm>
          <a:off x="7768727" y="2419003"/>
          <a:ext cx="1685030" cy="147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JARDIN CRECER</a:t>
          </a:r>
          <a:endParaRPr lang="es-ES" sz="1400" kern="1200" dirty="0"/>
        </a:p>
      </dsp:txBody>
      <dsp:txXfrm>
        <a:off x="7840958" y="2491234"/>
        <a:ext cx="1540568" cy="1335205"/>
      </dsp:txXfrm>
    </dsp:sp>
    <dsp:sp modelId="{D3ADA5A2-F369-4A6F-9562-AA06598E92C3}">
      <dsp:nvSpPr>
        <dsp:cNvPr id="0" name=""/>
        <dsp:cNvSpPr/>
      </dsp:nvSpPr>
      <dsp:spPr>
        <a:xfrm>
          <a:off x="3090304" y="398367"/>
          <a:ext cx="5520938" cy="5520938"/>
        </a:xfrm>
        <a:custGeom>
          <a:avLst/>
          <a:gdLst/>
          <a:ahLst/>
          <a:cxnLst/>
          <a:rect l="0" t="0" r="0" b="0"/>
          <a:pathLst>
            <a:path>
              <a:moveTo>
                <a:pt x="5418591" y="3505168"/>
              </a:moveTo>
              <a:arcTo wR="2760469" hR="2760469" stAng="939045" swAng="61743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FC20F-487A-45C6-BD9D-D6EAFCC20DAB}">
      <dsp:nvSpPr>
        <dsp:cNvPr id="0" name=""/>
        <dsp:cNvSpPr/>
      </dsp:nvSpPr>
      <dsp:spPr>
        <a:xfrm>
          <a:off x="6960205" y="4370949"/>
          <a:ext cx="1685030" cy="147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JARDINES DE COSECHA</a:t>
          </a:r>
          <a:endParaRPr lang="es-ES" sz="1400" kern="1200" dirty="0"/>
        </a:p>
      </dsp:txBody>
      <dsp:txXfrm>
        <a:off x="7032436" y="4443180"/>
        <a:ext cx="1540568" cy="1335205"/>
      </dsp:txXfrm>
    </dsp:sp>
    <dsp:sp modelId="{4E2CFA3E-2130-4381-9235-B7C81EEA3C55}">
      <dsp:nvSpPr>
        <dsp:cNvPr id="0" name=""/>
        <dsp:cNvSpPr/>
      </dsp:nvSpPr>
      <dsp:spPr>
        <a:xfrm>
          <a:off x="3090304" y="398367"/>
          <a:ext cx="5520938" cy="5520938"/>
        </a:xfrm>
        <a:custGeom>
          <a:avLst/>
          <a:gdLst/>
          <a:ahLst/>
          <a:cxnLst/>
          <a:rect l="0" t="0" r="0" b="0"/>
          <a:pathLst>
            <a:path>
              <a:moveTo>
                <a:pt x="3867286" y="5289331"/>
              </a:moveTo>
              <a:arcTo wR="2760469" hR="2760469" stAng="3981736" swAng="34847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771D0-9610-4503-8665-E5D086C50B4B}">
      <dsp:nvSpPr>
        <dsp:cNvPr id="0" name=""/>
        <dsp:cNvSpPr/>
      </dsp:nvSpPr>
      <dsp:spPr>
        <a:xfrm>
          <a:off x="5008258" y="5179472"/>
          <a:ext cx="1685030" cy="147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ARBOLES NATIVOS</a:t>
          </a:r>
          <a:endParaRPr lang="es-ES" sz="1400" kern="1200" dirty="0"/>
        </a:p>
      </dsp:txBody>
      <dsp:txXfrm>
        <a:off x="5080489" y="5251703"/>
        <a:ext cx="1540568" cy="1335205"/>
      </dsp:txXfrm>
    </dsp:sp>
    <dsp:sp modelId="{2F9945AF-A7BF-4B76-BCF2-9EE69312C055}">
      <dsp:nvSpPr>
        <dsp:cNvPr id="0" name=""/>
        <dsp:cNvSpPr/>
      </dsp:nvSpPr>
      <dsp:spPr>
        <a:xfrm>
          <a:off x="3090304" y="398367"/>
          <a:ext cx="5520938" cy="5520938"/>
        </a:xfrm>
        <a:custGeom>
          <a:avLst/>
          <a:gdLst/>
          <a:ahLst/>
          <a:cxnLst/>
          <a:rect l="0" t="0" r="0" b="0"/>
          <a:pathLst>
            <a:path>
              <a:moveTo>
                <a:pt x="1915236" y="5388352"/>
              </a:moveTo>
              <a:arcTo wR="2760469" hR="2760469" stAng="6469793" swAng="34847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B588D-AFBF-4138-8DC6-63575AAC5C9D}">
      <dsp:nvSpPr>
        <dsp:cNvPr id="0" name=""/>
        <dsp:cNvSpPr/>
      </dsp:nvSpPr>
      <dsp:spPr>
        <a:xfrm>
          <a:off x="3056312" y="4370949"/>
          <a:ext cx="1685030" cy="147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CAPACITACION CON EDUSALTA</a:t>
          </a:r>
          <a:endParaRPr lang="es-ES" sz="1400" kern="1200" dirty="0"/>
        </a:p>
      </dsp:txBody>
      <dsp:txXfrm>
        <a:off x="3128543" y="4443180"/>
        <a:ext cx="1540568" cy="1335205"/>
      </dsp:txXfrm>
    </dsp:sp>
    <dsp:sp modelId="{83A2F41A-E7CA-4EB8-B564-329E073E451D}">
      <dsp:nvSpPr>
        <dsp:cNvPr id="0" name=""/>
        <dsp:cNvSpPr/>
      </dsp:nvSpPr>
      <dsp:spPr>
        <a:xfrm>
          <a:off x="3090304" y="398367"/>
          <a:ext cx="5520938" cy="5520938"/>
        </a:xfrm>
        <a:custGeom>
          <a:avLst/>
          <a:gdLst/>
          <a:ahLst/>
          <a:cxnLst/>
          <a:rect l="0" t="0" r="0" b="0"/>
          <a:pathLst>
            <a:path>
              <a:moveTo>
                <a:pt x="278139" y="3968040"/>
              </a:moveTo>
              <a:arcTo wR="2760469" hR="2760469" stAng="9243516" swAng="61743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2634B-458D-4AC8-9EC2-19A49DD6A21B}">
      <dsp:nvSpPr>
        <dsp:cNvPr id="0" name=""/>
        <dsp:cNvSpPr/>
      </dsp:nvSpPr>
      <dsp:spPr>
        <a:xfrm>
          <a:off x="2247789" y="2419003"/>
          <a:ext cx="1685030" cy="147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BUENA COSECHA</a:t>
          </a:r>
          <a:endParaRPr lang="es-ES" sz="1400" kern="1200" dirty="0"/>
        </a:p>
      </dsp:txBody>
      <dsp:txXfrm>
        <a:off x="2320020" y="2491234"/>
        <a:ext cx="1540568" cy="1335205"/>
      </dsp:txXfrm>
    </dsp:sp>
    <dsp:sp modelId="{B234BAAA-1164-43D9-BA3A-5A9C772717E8}">
      <dsp:nvSpPr>
        <dsp:cNvPr id="0" name=""/>
        <dsp:cNvSpPr/>
      </dsp:nvSpPr>
      <dsp:spPr>
        <a:xfrm>
          <a:off x="3090304" y="398367"/>
          <a:ext cx="5520938" cy="5520938"/>
        </a:xfrm>
        <a:custGeom>
          <a:avLst/>
          <a:gdLst/>
          <a:ahLst/>
          <a:cxnLst/>
          <a:rect l="0" t="0" r="0" b="0"/>
          <a:pathLst>
            <a:path>
              <a:moveTo>
                <a:pt x="102347" y="2015769"/>
              </a:moveTo>
              <a:arcTo wR="2760469" hR="2760469" stAng="11739045" swAng="61743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BE5DC-0B5D-4497-9D11-79EDCAC4DA20}">
      <dsp:nvSpPr>
        <dsp:cNvPr id="0" name=""/>
        <dsp:cNvSpPr/>
      </dsp:nvSpPr>
      <dsp:spPr>
        <a:xfrm>
          <a:off x="3056312" y="467056"/>
          <a:ext cx="1685030" cy="147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CAMPAÑA DE SEGURIDAD VIAL</a:t>
          </a:r>
          <a:endParaRPr lang="es-ES" sz="1400" kern="1200" dirty="0"/>
        </a:p>
      </dsp:txBody>
      <dsp:txXfrm>
        <a:off x="3128543" y="539287"/>
        <a:ext cx="1540568" cy="1335205"/>
      </dsp:txXfrm>
    </dsp:sp>
    <dsp:sp modelId="{9607CCD0-F9F0-4981-BB7C-3C7730E89303}">
      <dsp:nvSpPr>
        <dsp:cNvPr id="0" name=""/>
        <dsp:cNvSpPr/>
      </dsp:nvSpPr>
      <dsp:spPr>
        <a:xfrm>
          <a:off x="3090304" y="398367"/>
          <a:ext cx="5520938" cy="5520938"/>
        </a:xfrm>
        <a:custGeom>
          <a:avLst/>
          <a:gdLst/>
          <a:ahLst/>
          <a:cxnLst/>
          <a:rect l="0" t="0" r="0" b="0"/>
          <a:pathLst>
            <a:path>
              <a:moveTo>
                <a:pt x="1653652" y="231606"/>
              </a:moveTo>
              <a:arcTo wR="2760469" hR="2760469" stAng="14781736" swAng="34847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0F25F-AB0B-420B-B01C-F9D03C20C4EF}" type="datetimeFigureOut">
              <a:rPr lang="es-AR" smtClean="0"/>
              <a:t>27/12/2022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3C55C-3D5D-49F0-9EB3-2D07A6D266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668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04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98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71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8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34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64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52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939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6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7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0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39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9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67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6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3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4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6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3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2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6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2.jpg"/><Relationship Id="rId4" Type="http://schemas.openxmlformats.org/officeDocument/2006/relationships/image" Target="../media/image41.jpe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3.pn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2.png"/><Relationship Id="rId3" Type="http://schemas.openxmlformats.org/officeDocument/2006/relationships/image" Target="../media/image21.png"/><Relationship Id="rId21" Type="http://schemas.openxmlformats.org/officeDocument/2006/relationships/image" Target="../media/image38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g"/><Relationship Id="rId10" Type="http://schemas.openxmlformats.org/officeDocument/2006/relationships/image" Target="../media/image28.png"/><Relationship Id="rId19" Type="http://schemas.openxmlformats.org/officeDocument/2006/relationships/image" Target="../media/image36.JPG"/><Relationship Id="rId4" Type="http://schemas.openxmlformats.org/officeDocument/2006/relationships/image" Target="../media/image22.png"/><Relationship Id="rId9" Type="http://schemas.openxmlformats.org/officeDocument/2006/relationships/image" Target="../media/image27.emf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ensa\Desktop\Imagen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9" b="31641"/>
          <a:stretch/>
        </p:blipFill>
        <p:spPr bwMode="auto">
          <a:xfrm>
            <a:off x="2546251" y="2312444"/>
            <a:ext cx="6683850" cy="21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69" y="6136257"/>
            <a:ext cx="822040" cy="6052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8" b="23756"/>
          <a:stretch/>
        </p:blipFill>
        <p:spPr>
          <a:xfrm>
            <a:off x="157267" y="458858"/>
            <a:ext cx="4859144" cy="200789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56079508"/>
              </p:ext>
            </p:extLst>
          </p:nvPr>
        </p:nvGraphicFramePr>
        <p:xfrm>
          <a:off x="5453149" y="548641"/>
          <a:ext cx="6648171" cy="496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6" y="2524991"/>
            <a:ext cx="5267498" cy="39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33296349"/>
              </p:ext>
            </p:extLst>
          </p:nvPr>
        </p:nvGraphicFramePr>
        <p:xfrm>
          <a:off x="490452" y="540327"/>
          <a:ext cx="11701548" cy="631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69" y="6136257"/>
            <a:ext cx="822040" cy="605227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70121852"/>
              </p:ext>
            </p:extLst>
          </p:nvPr>
        </p:nvGraphicFramePr>
        <p:xfrm>
          <a:off x="5087390" y="2493818"/>
          <a:ext cx="2427315" cy="241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562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69" y="6136257"/>
            <a:ext cx="822040" cy="605227"/>
          </a:xfrm>
          <a:prstGeom prst="rect">
            <a:avLst/>
          </a:prstGeom>
        </p:spPr>
      </p:pic>
      <p:sp>
        <p:nvSpPr>
          <p:cNvPr id="24" name="2 Marcador de contenido"/>
          <p:cNvSpPr txBox="1">
            <a:spLocks/>
          </p:cNvSpPr>
          <p:nvPr/>
        </p:nvSpPr>
        <p:spPr>
          <a:xfrm>
            <a:off x="2196043" y="5099477"/>
            <a:ext cx="7614185" cy="20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s-AR" sz="7200" dirty="0"/>
              <a:t>Muchas Gracias!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6350">
            <a:off x="700097" y="1415461"/>
            <a:ext cx="2647878" cy="19258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413">
            <a:off x="2041481" y="3533969"/>
            <a:ext cx="1458883" cy="19451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996">
            <a:off x="8642174" y="1577892"/>
            <a:ext cx="2788270" cy="15684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5" b="31273"/>
          <a:stretch/>
        </p:blipFill>
        <p:spPr>
          <a:xfrm>
            <a:off x="4010276" y="3437356"/>
            <a:ext cx="3338986" cy="20126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29212" r="8485" b="31151"/>
          <a:stretch/>
        </p:blipFill>
        <p:spPr>
          <a:xfrm>
            <a:off x="3510774" y="754420"/>
            <a:ext cx="4929447" cy="17850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33697" r="20485" b="22788"/>
          <a:stretch/>
        </p:blipFill>
        <p:spPr>
          <a:xfrm rot="20080526">
            <a:off x="7317357" y="3525529"/>
            <a:ext cx="2891304" cy="14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69" y="6136257"/>
            <a:ext cx="822040" cy="605227"/>
          </a:xfrm>
          <a:prstGeom prst="rect">
            <a:avLst/>
          </a:prstGeom>
        </p:spPr>
      </p:pic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947356391"/>
              </p:ext>
            </p:extLst>
          </p:nvPr>
        </p:nvGraphicFramePr>
        <p:xfrm>
          <a:off x="0" y="0"/>
          <a:ext cx="12192000" cy="674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9945" r="8684" b="21634"/>
          <a:stretch/>
        </p:blipFill>
        <p:spPr bwMode="auto">
          <a:xfrm>
            <a:off x="3555305" y="2672862"/>
            <a:ext cx="4925114" cy="1301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7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69" y="6136257"/>
            <a:ext cx="822040" cy="605227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47260" y="238234"/>
            <a:ext cx="2628801" cy="5736969"/>
            <a:chOff x="2009" y="0"/>
            <a:chExt cx="2106225" cy="4597072"/>
          </a:xfrm>
        </p:grpSpPr>
        <p:sp>
          <p:nvSpPr>
            <p:cNvPr id="22" name="Rectángulo redondeado 21"/>
            <p:cNvSpPr/>
            <p:nvPr/>
          </p:nvSpPr>
          <p:spPr>
            <a:xfrm>
              <a:off x="2009" y="0"/>
              <a:ext cx="2106225" cy="4597072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uadroTexto 22"/>
            <p:cNvSpPr txBox="1"/>
            <p:nvPr/>
          </p:nvSpPr>
          <p:spPr>
            <a:xfrm>
              <a:off x="2009" y="1838828"/>
              <a:ext cx="2106225" cy="183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dirty="0"/>
                <a:t>Brindar un espacio de cuidado y atención para el desarrollo de actividades de apoyo escolar, deportivas, artísticas y recreativas, dando a conocer y facilitando el ejercicio efectivo de los </a:t>
              </a:r>
              <a:r>
                <a:rPr lang="es-AR" sz="1600" dirty="0">
                  <a:solidFill>
                    <a:schemeClr val="bg1"/>
                  </a:solidFill>
                </a:rPr>
                <a:t>derechos </a:t>
              </a:r>
              <a:r>
                <a:rPr lang="es-AR" sz="1600" dirty="0"/>
                <a:t>de los NNyA. </a:t>
              </a:r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dirty="0"/>
                <a:t>Objetivo 1</a:t>
              </a:r>
            </a:p>
          </p:txBody>
        </p:sp>
      </p:grpSp>
      <p:sp>
        <p:nvSpPr>
          <p:cNvPr id="8" name="Elipse 7"/>
          <p:cNvSpPr/>
          <p:nvPr/>
        </p:nvSpPr>
        <p:spPr>
          <a:xfrm>
            <a:off x="781822" y="344229"/>
            <a:ext cx="1910637" cy="1910409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3339809" y="238234"/>
            <a:ext cx="2628801" cy="5736969"/>
            <a:chOff x="2171421" y="0"/>
            <a:chExt cx="2106225" cy="4597072"/>
          </a:xfrm>
        </p:grpSpPr>
        <p:sp>
          <p:nvSpPr>
            <p:cNvPr id="20" name="Rectángulo redondeado 19"/>
            <p:cNvSpPr/>
            <p:nvPr/>
          </p:nvSpPr>
          <p:spPr>
            <a:xfrm>
              <a:off x="2171421" y="0"/>
              <a:ext cx="2106225" cy="4597072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2171421" y="1838828"/>
              <a:ext cx="2106225" cy="183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dirty="0"/>
                <a:t>Promover el control del estado de salud de los participantes, facilitando la atención médica y propiciando acciones de prevención, higiene, alimentación y vida saludable. </a:t>
              </a:r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1600" dirty="0"/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dirty="0"/>
                <a:t>Objetivo 2</a:t>
              </a:r>
            </a:p>
          </p:txBody>
        </p:sp>
      </p:grpSp>
      <p:sp>
        <p:nvSpPr>
          <p:cNvPr id="10" name="Elipse 9"/>
          <p:cNvSpPr/>
          <p:nvPr/>
        </p:nvSpPr>
        <p:spPr>
          <a:xfrm>
            <a:off x="3674372" y="344229"/>
            <a:ext cx="1910637" cy="1910409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o 10"/>
          <p:cNvGrpSpPr/>
          <p:nvPr/>
        </p:nvGrpSpPr>
        <p:grpSpPr>
          <a:xfrm>
            <a:off x="6232360" y="238234"/>
            <a:ext cx="2628801" cy="5736969"/>
            <a:chOff x="4340834" y="0"/>
            <a:chExt cx="2106225" cy="4597072"/>
          </a:xfrm>
        </p:grpSpPr>
        <p:sp>
          <p:nvSpPr>
            <p:cNvPr id="18" name="Rectángulo redondeado 17"/>
            <p:cNvSpPr/>
            <p:nvPr/>
          </p:nvSpPr>
          <p:spPr>
            <a:xfrm>
              <a:off x="4340834" y="0"/>
              <a:ext cx="2106225" cy="459707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4340834" y="1838828"/>
              <a:ext cx="2106225" cy="183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dirty="0"/>
                <a:t>Generar espacios de sensibilización y capacitación para equipos docentes y no docentes de los espacios, familias y referentes comunitarios de las localidades rurales tabacaleras </a:t>
              </a:r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1600" dirty="0"/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dirty="0"/>
                <a:t>Objetivo 3</a:t>
              </a:r>
            </a:p>
          </p:txBody>
        </p:sp>
      </p:grpSp>
      <p:sp>
        <p:nvSpPr>
          <p:cNvPr id="12" name="Elipse 11"/>
          <p:cNvSpPr/>
          <p:nvPr/>
        </p:nvSpPr>
        <p:spPr>
          <a:xfrm>
            <a:off x="6566922" y="344229"/>
            <a:ext cx="1910637" cy="1910409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8000" r="-5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o 12"/>
          <p:cNvGrpSpPr/>
          <p:nvPr/>
        </p:nvGrpSpPr>
        <p:grpSpPr>
          <a:xfrm>
            <a:off x="9124909" y="238234"/>
            <a:ext cx="2628801" cy="5736969"/>
            <a:chOff x="6510246" y="0"/>
            <a:chExt cx="2106225" cy="4597072"/>
          </a:xfrm>
        </p:grpSpPr>
        <p:sp>
          <p:nvSpPr>
            <p:cNvPr id="16" name="Rectángulo redondeado 15"/>
            <p:cNvSpPr/>
            <p:nvPr/>
          </p:nvSpPr>
          <p:spPr>
            <a:xfrm>
              <a:off x="6510246" y="0"/>
              <a:ext cx="2106225" cy="459707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6510246" y="1838828"/>
              <a:ext cx="2106225" cy="183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just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dirty="0"/>
                <a:t>Fortalecer la trayectoria escolar </a:t>
              </a:r>
              <a:r>
                <a:rPr lang="es-AR" sz="1600" dirty="0" smtClean="0"/>
                <a:t>de los participantes</a:t>
              </a:r>
              <a:r>
                <a:rPr lang="es-AR" sz="1600" dirty="0"/>
                <a:t>, a través de espacios alternativos que promuevan el desarrollo de competencias individuales y </a:t>
              </a:r>
              <a:r>
                <a:rPr lang="es-AR" sz="1600" dirty="0" smtClean="0"/>
                <a:t>sociales</a:t>
              </a:r>
            </a:p>
            <a:p>
              <a:pPr algn="just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1600" dirty="0"/>
            </a:p>
            <a:p>
              <a:pPr algn="just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1600" dirty="0" smtClean="0"/>
            </a:p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dirty="0" smtClean="0"/>
                <a:t> Objetivo </a:t>
              </a:r>
              <a:r>
                <a:rPr lang="es-AR" sz="1600" dirty="0"/>
                <a:t>4</a:t>
              </a:r>
            </a:p>
          </p:txBody>
        </p:sp>
      </p:grpSp>
      <p:sp>
        <p:nvSpPr>
          <p:cNvPr id="14" name="Elipse 13"/>
          <p:cNvSpPr/>
          <p:nvPr/>
        </p:nvSpPr>
        <p:spPr>
          <a:xfrm>
            <a:off x="9459472" y="344229"/>
            <a:ext cx="1910637" cy="1910409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000" b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lecha izquierda y derecha 14"/>
          <p:cNvSpPr/>
          <p:nvPr/>
        </p:nvSpPr>
        <p:spPr>
          <a:xfrm>
            <a:off x="1284224" y="5106191"/>
            <a:ext cx="9896271" cy="860544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807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" name="Rectángulo: Esquinas redondeadas 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43725" y="1613877"/>
            <a:ext cx="4234348" cy="7409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s-ES" sz="2400" dirty="0" smtClean="0"/>
              <a:t>Articulación publico </a:t>
            </a:r>
          </a:p>
          <a:p>
            <a:pPr algn="ctr" rtl="0"/>
            <a:r>
              <a:rPr lang="es-ES" sz="2400" dirty="0" smtClean="0"/>
              <a:t>privada</a:t>
            </a:r>
            <a:endParaRPr lang="es-ES" sz="2400" dirty="0"/>
          </a:p>
        </p:txBody>
      </p:sp>
      <p:sp>
        <p:nvSpPr>
          <p:cNvPr id="6" name="Rectángulo: Esquinas redondeadas 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803439" y="3361153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s-ES" sz="2400" dirty="0" smtClean="0"/>
              <a:t>+ de 300 familias</a:t>
            </a:r>
            <a:endParaRPr lang="es-ES" sz="2400" dirty="0"/>
          </a:p>
        </p:txBody>
      </p:sp>
      <p:sp>
        <p:nvSpPr>
          <p:cNvPr id="7" name="Rectángulo: Esquinas redondeadas 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43725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s-ES" sz="2800" dirty="0" smtClean="0"/>
              <a:t>+ 150 productores</a:t>
            </a:r>
            <a:endParaRPr lang="es-ES" sz="2800" dirty="0"/>
          </a:p>
        </p:txBody>
      </p:sp>
      <p:sp>
        <p:nvSpPr>
          <p:cNvPr id="8" name="Rectángulo: Esquinas redondeadas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7788" y="1613877"/>
            <a:ext cx="4520487" cy="7409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es-ES" sz="2400" dirty="0" smtClean="0"/>
              <a:t>600 participantes </a:t>
            </a:r>
            <a:endParaRPr lang="es-ES" sz="2400" dirty="0"/>
          </a:p>
        </p:txBody>
      </p:sp>
      <p:sp>
        <p:nvSpPr>
          <p:cNvPr id="9" name="Rectángulo: Esquinas redondeadas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8499" y="3380612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es-ES" sz="2400" dirty="0" smtClean="0"/>
              <a:t>10 centros</a:t>
            </a:r>
            <a:endParaRPr lang="es-ES" sz="2400" dirty="0"/>
          </a:p>
        </p:txBody>
      </p:sp>
      <p:sp>
        <p:nvSpPr>
          <p:cNvPr id="10" name="Rectángulo: Esquinas redondeadas 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87500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es-ES" sz="2400" dirty="0" smtClean="0"/>
              <a:t>82 RR HH</a:t>
            </a:r>
            <a:endParaRPr lang="es-ES" sz="2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1" b="33107"/>
          <a:stretch/>
        </p:blipFill>
        <p:spPr>
          <a:xfrm>
            <a:off x="4368543" y="3100217"/>
            <a:ext cx="3445868" cy="1249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31429" r="14728" b="14966"/>
          <a:stretch/>
        </p:blipFill>
        <p:spPr>
          <a:xfrm>
            <a:off x="0" y="4894633"/>
            <a:ext cx="2463281" cy="14357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111626" y="316988"/>
            <a:ext cx="4025180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Jardines de Cosecha  </a:t>
            </a:r>
            <a:r>
              <a:rPr lang="es-AR" sz="2800" b="1" dirty="0"/>
              <a:t>V</a:t>
            </a:r>
            <a:r>
              <a:rPr lang="es-AR" sz="2800" b="1" dirty="0" smtClean="0"/>
              <a:t>erano 23’</a:t>
            </a:r>
            <a:endParaRPr lang="es-AR" sz="2800" b="1" dirty="0"/>
          </a:p>
        </p:txBody>
      </p:sp>
      <p:pic>
        <p:nvPicPr>
          <p:cNvPr id="14" name="Picture 2" descr="Conjunto De Iconos De Contorno De Persona. Colección De Relaciones Sociales,  Pareja, Regocijo Y Otros Elementos. También Incluye Símbolos Tales Como  Cabeza, Footing, Contacto. Ilustraciones Vectoriales, Clip Art Vectorizado  Libre De Derechos.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6830" r="8580" b="5108"/>
          <a:stretch/>
        </p:blipFill>
        <p:spPr bwMode="auto">
          <a:xfrm>
            <a:off x="10321862" y="868534"/>
            <a:ext cx="1712421" cy="15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resentando A Mi Familia Transparent PNG - 543x410 - Free Download on  Nice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5976" r="14839" b="5607"/>
          <a:stretch/>
        </p:blipFill>
        <p:spPr bwMode="auto">
          <a:xfrm>
            <a:off x="10526353" y="2996484"/>
            <a:ext cx="1654893" cy="12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473" y="4708656"/>
            <a:ext cx="1627773" cy="162167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8" t="12093" r="28903" b="9770"/>
          <a:stretch/>
        </p:blipFill>
        <p:spPr>
          <a:xfrm>
            <a:off x="38514" y="2846663"/>
            <a:ext cx="2272560" cy="154678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18728" r="24312" b="18200"/>
          <a:stretch/>
        </p:blipFill>
        <p:spPr>
          <a:xfrm>
            <a:off x="38514" y="1034138"/>
            <a:ext cx="2341915" cy="13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69" y="6136257"/>
            <a:ext cx="822040" cy="605227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0150783"/>
              </p:ext>
            </p:extLst>
          </p:nvPr>
        </p:nvGraphicFramePr>
        <p:xfrm>
          <a:off x="-1506976" y="61828"/>
          <a:ext cx="12349543" cy="684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ctángulo 18"/>
          <p:cNvSpPr/>
          <p:nvPr/>
        </p:nvSpPr>
        <p:spPr>
          <a:xfrm>
            <a:off x="2113715" y="5300674"/>
            <a:ext cx="3045077" cy="6891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/>
          <p:cNvSpPr/>
          <p:nvPr/>
        </p:nvSpPr>
        <p:spPr>
          <a:xfrm>
            <a:off x="3696444" y="4069088"/>
            <a:ext cx="2558845" cy="59441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ángulo 14"/>
          <p:cNvSpPr/>
          <p:nvPr/>
        </p:nvSpPr>
        <p:spPr>
          <a:xfrm>
            <a:off x="5618117" y="3150249"/>
            <a:ext cx="2656990" cy="6701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ángulo 12"/>
          <p:cNvSpPr/>
          <p:nvPr/>
        </p:nvSpPr>
        <p:spPr>
          <a:xfrm>
            <a:off x="7889161" y="2550811"/>
            <a:ext cx="3357946" cy="85946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037">
            <a:off x="7252867" y="810537"/>
            <a:ext cx="3386096" cy="601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70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698" y="338463"/>
            <a:ext cx="3060457" cy="26276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0516">
            <a:off x="1540869" y="1446155"/>
            <a:ext cx="6044442" cy="4533333"/>
          </a:xfrm>
          <a:prstGeom prst="rect">
            <a:avLst/>
          </a:prstGeom>
        </p:spPr>
      </p:pic>
      <p:sp>
        <p:nvSpPr>
          <p:cNvPr id="8" name="4 CuadroTexto"/>
          <p:cNvSpPr txBox="1"/>
          <p:nvPr/>
        </p:nvSpPr>
        <p:spPr>
          <a:xfrm>
            <a:off x="8018199" y="5288340"/>
            <a:ext cx="3195605" cy="156966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prstClr val="black"/>
                </a:solidFill>
              </a:rPr>
              <a:t>Cada participante recibe en el centro, un desayuno, almuerzo, colación y merienda, cepillos de dientes y pastas, kit de higiene personal.</a:t>
            </a:r>
          </a:p>
        </p:txBody>
      </p:sp>
    </p:spTree>
    <p:extLst>
      <p:ext uri="{BB962C8B-B14F-4D97-AF65-F5344CB8AC3E}">
        <p14:creationId xmlns:p14="http://schemas.microsoft.com/office/powerpoint/2010/main" val="24928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1" y="2161309"/>
            <a:ext cx="1798368" cy="1144239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09" y="2383452"/>
            <a:ext cx="1643749" cy="866583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71" y="3352813"/>
            <a:ext cx="2184402" cy="144557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r="3728"/>
          <a:stretch/>
        </p:blipFill>
        <p:spPr>
          <a:xfrm>
            <a:off x="202788" y="3117213"/>
            <a:ext cx="1004609" cy="2628900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96" y="4854148"/>
            <a:ext cx="2817327" cy="985549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92" y="5940908"/>
            <a:ext cx="1333889" cy="824917"/>
          </a:xfrm>
          <a:prstGeom prst="rect">
            <a:avLst/>
          </a:prstGeom>
        </p:spPr>
      </p:pic>
      <p:pic>
        <p:nvPicPr>
          <p:cNvPr id="13" name="Imagen 16"/>
          <p:cNvPicPr>
            <a:picLocks noChangeAspect="1"/>
          </p:cNvPicPr>
          <p:nvPr/>
        </p:nvPicPr>
        <p:blipFill rotWithShape="1">
          <a:blip r:embed="rId9"/>
          <a:srcRect l="20037"/>
          <a:stretch/>
        </p:blipFill>
        <p:spPr>
          <a:xfrm>
            <a:off x="1291267" y="4916217"/>
            <a:ext cx="5943459" cy="842992"/>
          </a:xfrm>
          <a:prstGeom prst="rect">
            <a:avLst/>
          </a:prstGeom>
        </p:spPr>
      </p:pic>
      <p:pic>
        <p:nvPicPr>
          <p:cNvPr id="14" name="Picture 4" descr="Logos de Ministerios | Argentina.gob.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807" y="2332959"/>
            <a:ext cx="2088232" cy="9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PROGRAMAS RSE 2016\CTS VARIOS\Logos\logo_fondonegativ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89" y="2600262"/>
            <a:ext cx="2065551" cy="5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PROGRAMAS RSE 2016\CTS VARIOS\Logos\Imagen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35" y="3428988"/>
            <a:ext cx="1761103" cy="13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asajes en micro de La Veloz del Norte | Central de Pasaj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19" y="5958701"/>
            <a:ext cx="2176251" cy="8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46" y="2084787"/>
            <a:ext cx="1513329" cy="146391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5" y="5958701"/>
            <a:ext cx="3459798" cy="743316"/>
          </a:xfrm>
          <a:prstGeom prst="rect">
            <a:avLst/>
          </a:prstGeom>
        </p:spPr>
      </p:pic>
      <p:pic>
        <p:nvPicPr>
          <p:cNvPr id="1026" name="Picture 2" descr="Vista previa de imag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17" y="5631196"/>
            <a:ext cx="1159816" cy="11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369" y="6090589"/>
            <a:ext cx="2294704" cy="700423"/>
          </a:xfrm>
          <a:prstGeom prst="rect">
            <a:avLst/>
          </a:prstGeom>
        </p:spPr>
      </p:pic>
      <p:pic>
        <p:nvPicPr>
          <p:cNvPr id="23" name="Picture 2" descr="C:\Users\prensa\Desktop\Imagen1.pn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9" b="31641"/>
          <a:stretch/>
        </p:blipFill>
        <p:spPr bwMode="auto">
          <a:xfrm>
            <a:off x="3625411" y="583396"/>
            <a:ext cx="4590538" cy="15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91" y="3373680"/>
            <a:ext cx="1168542" cy="14038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11077" r="9106" b="11813"/>
          <a:stretch/>
        </p:blipFill>
        <p:spPr>
          <a:xfrm>
            <a:off x="10290209" y="4739363"/>
            <a:ext cx="1830174" cy="975056"/>
          </a:xfrm>
          <a:prstGeom prst="rect">
            <a:avLst/>
          </a:prstGeom>
        </p:spPr>
      </p:pic>
      <p:pic>
        <p:nvPicPr>
          <p:cNvPr id="6" name="Picture 2" descr="Socios - Página 13 de 16 - CAPEMISA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34441" r="10558" b="32335"/>
          <a:stretch/>
        </p:blipFill>
        <p:spPr bwMode="auto">
          <a:xfrm>
            <a:off x="8466374" y="3581142"/>
            <a:ext cx="3103750" cy="9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5296052"/>
              </p:ext>
            </p:extLst>
          </p:nvPr>
        </p:nvGraphicFramePr>
        <p:xfrm>
          <a:off x="1" y="0"/>
          <a:ext cx="1219200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9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</TotalTime>
  <Words>450</Words>
  <Application>Microsoft Office PowerPoint</Application>
  <PresentationFormat>Panorámica</PresentationFormat>
  <Paragraphs>47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prensa</dc:creator>
  <cp:lastModifiedBy>prensa</cp:lastModifiedBy>
  <cp:revision>18</cp:revision>
  <dcterms:created xsi:type="dcterms:W3CDTF">2022-10-18T17:59:38Z</dcterms:created>
  <dcterms:modified xsi:type="dcterms:W3CDTF">2022-12-27T13:32:19Z</dcterms:modified>
</cp:coreProperties>
</file>